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287" r:id="rId3"/>
    <p:sldId id="288" r:id="rId4"/>
    <p:sldId id="289" r:id="rId5"/>
    <p:sldId id="290" r:id="rId6"/>
    <p:sldId id="291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14" r:id="rId19"/>
    <p:sldId id="312" r:id="rId20"/>
    <p:sldId id="270" r:id="rId21"/>
    <p:sldId id="308" r:id="rId22"/>
    <p:sldId id="309" r:id="rId23"/>
    <p:sldId id="305" r:id="rId24"/>
    <p:sldId id="310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9F7"/>
    <a:srgbClr val="002570"/>
    <a:srgbClr val="0043C8"/>
    <a:srgbClr val="99CCFF"/>
    <a:srgbClr val="FF66FF"/>
    <a:srgbClr val="CC99FF"/>
    <a:srgbClr val="000F2E"/>
    <a:srgbClr val="660033"/>
    <a:srgbClr val="0017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9" autoAdjust="0"/>
  </p:normalViewPr>
  <p:slideViewPr>
    <p:cSldViewPr>
      <p:cViewPr>
        <p:scale>
          <a:sx n="91" d="100"/>
          <a:sy n="91" d="100"/>
        </p:scale>
        <p:origin x="-562" y="202"/>
      </p:cViewPr>
      <p:guideLst>
        <p:guide orient="horz" pos="2164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867F-AFEE-4572-965C-63480D61A2C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486AA-DEFB-4D72-9E7B-93B27FA88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8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486AA-DEFB-4D72-9E7B-93B27FA883F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2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B2E9-A4F1-4BCF-B030-7BFB06DFF79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1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7B2E9-A4F1-4BCF-B030-7BFB06DFF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B2E9-A4F1-4BCF-B030-7BFB06DFF79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B2E9-A4F1-4BCF-B030-7BFB06DFF79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B2E9-A4F1-4BCF-B030-7BFB06DFF79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4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1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4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2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7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1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9B83-3B67-4508-A739-D01C3E5646C1}" type="datetimeFigureOut">
              <a:rPr lang="ru-RU" smtClean="0"/>
              <a:t>15.05.2024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850A-5041-4CCB-B287-069C55BF8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0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image" Target="../media/image18.jpeg"/><Relationship Id="rId12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audio" Target="../media/audio3.wav"/><Relationship Id="rId5" Type="http://schemas.microsoft.com/office/2007/relationships/hdphoto" Target="../media/hdphoto6.wdp"/><Relationship Id="rId10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5.jpeg"/><Relationship Id="rId3" Type="http://schemas.microsoft.com/office/2007/relationships/hdphoto" Target="../media/hdphoto7.wdp"/><Relationship Id="rId7" Type="http://schemas.openxmlformats.org/officeDocument/2006/relationships/image" Target="../media/image22.jpeg"/><Relationship Id="rId12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4.jpeg"/><Relationship Id="rId5" Type="http://schemas.openxmlformats.org/officeDocument/2006/relationships/slide" Target="slide16.xml"/><Relationship Id="rId10" Type="http://schemas.openxmlformats.org/officeDocument/2006/relationships/audio" Target="../media/audio4.wav"/><Relationship Id="rId4" Type="http://schemas.openxmlformats.org/officeDocument/2006/relationships/image" Target="../media/image5.gif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microsoft.com/office/2007/relationships/hdphoto" Target="../media/hdphoto6.wdp"/><Relationship Id="rId3" Type="http://schemas.openxmlformats.org/officeDocument/2006/relationships/image" Target="../media/image5.gif"/><Relationship Id="rId7" Type="http://schemas.openxmlformats.org/officeDocument/2006/relationships/slide" Target="slide2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slide" Target="slide15.xml"/><Relationship Id="rId1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0.wdp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5.jpeg"/><Relationship Id="rId5" Type="http://schemas.openxmlformats.org/officeDocument/2006/relationships/image" Target="../media/image5.gif"/><Relationship Id="rId15" Type="http://schemas.microsoft.com/office/2007/relationships/hdphoto" Target="../media/hdphoto11.wdp"/><Relationship Id="rId10" Type="http://schemas.openxmlformats.org/officeDocument/2006/relationships/image" Target="../media/image34.png"/><Relationship Id="rId4" Type="http://schemas.openxmlformats.org/officeDocument/2006/relationships/slide" Target="slide18.xml"/><Relationship Id="rId9" Type="http://schemas.openxmlformats.org/officeDocument/2006/relationships/image" Target="../media/image3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.gif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0.png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12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5.gif"/><Relationship Id="rId10" Type="http://schemas.openxmlformats.org/officeDocument/2006/relationships/image" Target="../media/image45.jpg"/><Relationship Id="rId4" Type="http://schemas.openxmlformats.org/officeDocument/2006/relationships/slide" Target="slide18.xml"/><Relationship Id="rId9" Type="http://schemas.openxmlformats.org/officeDocument/2006/relationships/image" Target="../media/image3.pn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2.wdp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0.png"/><Relationship Id="rId5" Type="http://schemas.openxmlformats.org/officeDocument/2006/relationships/image" Target="../media/image5.gif"/><Relationship Id="rId10" Type="http://schemas.openxmlformats.org/officeDocument/2006/relationships/image" Target="../media/image48.jpg"/><Relationship Id="rId4" Type="http://schemas.openxmlformats.org/officeDocument/2006/relationships/slide" Target="slide18.xml"/><Relationship Id="rId9" Type="http://schemas.openxmlformats.org/officeDocument/2006/relationships/image" Target="../media/image3.png"/><Relationship Id="rId1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2.jpeg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50.jpeg"/><Relationship Id="rId5" Type="http://schemas.openxmlformats.org/officeDocument/2006/relationships/image" Target="../media/image5.gif"/><Relationship Id="rId10" Type="http://schemas.openxmlformats.org/officeDocument/2006/relationships/hyperlink" Target="mailto:detsad27raduga@gmail.com" TargetMode="External"/><Relationship Id="rId4" Type="http://schemas.openxmlformats.org/officeDocument/2006/relationships/slide" Target="slide18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548">
              <a:schemeClr val="tx1">
                <a:alpha val="57000"/>
              </a:schemeClr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4000"/>
                <a:lumOff val="56000"/>
                <a:alpha val="70000"/>
              </a:schemeClr>
            </a:gs>
            <a:gs pos="100000">
              <a:schemeClr val="tx1">
                <a:alpha val="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то Пейзаж - силуэты лесистых холмов на берегу широкой реки в дымке и нежном утреннем свет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-164554"/>
            <a:ext cx="9180512" cy="5308054"/>
          </a:xfrm>
          <a:prstGeom prst="rect">
            <a:avLst/>
          </a:prstGeom>
          <a:noFill/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763AB2BC-1C2D-7D63-C08F-9A218F846C78}"/>
              </a:ext>
            </a:extLst>
          </p:cNvPr>
          <p:cNvSpPr/>
          <p:nvPr/>
        </p:nvSpPr>
        <p:spPr>
          <a:xfrm>
            <a:off x="-18256" y="-183467"/>
            <a:ext cx="9217402" cy="5635537"/>
          </a:xfrm>
          <a:custGeom>
            <a:avLst/>
            <a:gdLst/>
            <a:ahLst/>
            <a:cxnLst/>
            <a:rect l="l" t="t" r="r" b="b"/>
            <a:pathLst>
              <a:path w="9144000" h="3291830">
                <a:moveTo>
                  <a:pt x="4071105" y="2064893"/>
                </a:moveTo>
                <a:lnTo>
                  <a:pt x="4092536" y="2064893"/>
                </a:lnTo>
                <a:lnTo>
                  <a:pt x="4092536" y="2098826"/>
                </a:lnTo>
                <a:cubicBezTo>
                  <a:pt x="4085690" y="2106565"/>
                  <a:pt x="4078956" y="2112444"/>
                  <a:pt x="4072333" y="2116462"/>
                </a:cubicBezTo>
                <a:cubicBezTo>
                  <a:pt x="4065710" y="2120480"/>
                  <a:pt x="4058455" y="2122490"/>
                  <a:pt x="4050567" y="2122490"/>
                </a:cubicBezTo>
                <a:cubicBezTo>
                  <a:pt x="4041190" y="2122490"/>
                  <a:pt x="4033861" y="2120108"/>
                  <a:pt x="4028577" y="2115346"/>
                </a:cubicBezTo>
                <a:cubicBezTo>
                  <a:pt x="4023294" y="2110583"/>
                  <a:pt x="4020652" y="2104035"/>
                  <a:pt x="4020652" y="2095701"/>
                </a:cubicBezTo>
                <a:cubicBezTo>
                  <a:pt x="4020652" y="2090789"/>
                  <a:pt x="4021582" y="2086436"/>
                  <a:pt x="4023443" y="2082641"/>
                </a:cubicBezTo>
                <a:cubicBezTo>
                  <a:pt x="4025303" y="2078846"/>
                  <a:pt x="4028242" y="2075609"/>
                  <a:pt x="4032261" y="2072930"/>
                </a:cubicBezTo>
                <a:cubicBezTo>
                  <a:pt x="4036279" y="2070251"/>
                  <a:pt x="4041488" y="2068242"/>
                  <a:pt x="4047888" y="2066902"/>
                </a:cubicBezTo>
                <a:cubicBezTo>
                  <a:pt x="4054288" y="2065563"/>
                  <a:pt x="4062026" y="2064893"/>
                  <a:pt x="4071105" y="2064893"/>
                </a:cubicBezTo>
                <a:close/>
                <a:moveTo>
                  <a:pt x="4354325" y="2062438"/>
                </a:moveTo>
                <a:lnTo>
                  <a:pt x="4383569" y="2062438"/>
                </a:lnTo>
                <a:cubicBezTo>
                  <a:pt x="4391755" y="2062438"/>
                  <a:pt x="4398787" y="2062996"/>
                  <a:pt x="4404666" y="2064112"/>
                </a:cubicBezTo>
                <a:cubicBezTo>
                  <a:pt x="4410544" y="2065228"/>
                  <a:pt x="4415307" y="2066977"/>
                  <a:pt x="4418953" y="2069358"/>
                </a:cubicBezTo>
                <a:cubicBezTo>
                  <a:pt x="4422600" y="2071739"/>
                  <a:pt x="4425204" y="2074716"/>
                  <a:pt x="4426767" y="2078288"/>
                </a:cubicBezTo>
                <a:cubicBezTo>
                  <a:pt x="4428329" y="2081860"/>
                  <a:pt x="4429111" y="2086027"/>
                  <a:pt x="4429111" y="2090789"/>
                </a:cubicBezTo>
                <a:cubicBezTo>
                  <a:pt x="4429111" y="2095403"/>
                  <a:pt x="4428292" y="2099607"/>
                  <a:pt x="4426655" y="2103402"/>
                </a:cubicBezTo>
                <a:cubicBezTo>
                  <a:pt x="4425018" y="2107198"/>
                  <a:pt x="4422413" y="2110435"/>
                  <a:pt x="4418842" y="2113114"/>
                </a:cubicBezTo>
                <a:cubicBezTo>
                  <a:pt x="4415270" y="2115792"/>
                  <a:pt x="4410656" y="2117839"/>
                  <a:pt x="4405001" y="2119253"/>
                </a:cubicBezTo>
                <a:cubicBezTo>
                  <a:pt x="4399345" y="2120667"/>
                  <a:pt x="4392573" y="2121373"/>
                  <a:pt x="4384686" y="2121373"/>
                </a:cubicBezTo>
                <a:cubicBezTo>
                  <a:pt x="4382602" y="2121373"/>
                  <a:pt x="4380258" y="2121336"/>
                  <a:pt x="4377653" y="2121262"/>
                </a:cubicBezTo>
                <a:cubicBezTo>
                  <a:pt x="4375049" y="2121187"/>
                  <a:pt x="4372407" y="2121076"/>
                  <a:pt x="4369728" y="2120927"/>
                </a:cubicBezTo>
                <a:cubicBezTo>
                  <a:pt x="4367049" y="2120778"/>
                  <a:pt x="4364408" y="2120592"/>
                  <a:pt x="4361803" y="2120369"/>
                </a:cubicBezTo>
                <a:cubicBezTo>
                  <a:pt x="4359199" y="2120146"/>
                  <a:pt x="4356706" y="2119885"/>
                  <a:pt x="4354325" y="2119588"/>
                </a:cubicBezTo>
                <a:close/>
                <a:moveTo>
                  <a:pt x="4633377" y="1985642"/>
                </a:moveTo>
                <a:cubicBezTo>
                  <a:pt x="4640819" y="1985642"/>
                  <a:pt x="4647032" y="1987465"/>
                  <a:pt x="4652018" y="1991112"/>
                </a:cubicBezTo>
                <a:cubicBezTo>
                  <a:pt x="4657004" y="1994758"/>
                  <a:pt x="4661022" y="1999632"/>
                  <a:pt x="4664073" y="2005734"/>
                </a:cubicBezTo>
                <a:cubicBezTo>
                  <a:pt x="4667124" y="2011836"/>
                  <a:pt x="4669282" y="2018794"/>
                  <a:pt x="4670547" y="2026607"/>
                </a:cubicBezTo>
                <a:cubicBezTo>
                  <a:pt x="4671812" y="2034421"/>
                  <a:pt x="4672445" y="2042569"/>
                  <a:pt x="4672445" y="2051052"/>
                </a:cubicBezTo>
                <a:cubicBezTo>
                  <a:pt x="4672445" y="2058642"/>
                  <a:pt x="4671664" y="2066233"/>
                  <a:pt x="4670101" y="2073823"/>
                </a:cubicBezTo>
                <a:cubicBezTo>
                  <a:pt x="4668538" y="2081413"/>
                  <a:pt x="4666120" y="2088222"/>
                  <a:pt x="4662845" y="2094250"/>
                </a:cubicBezTo>
                <a:cubicBezTo>
                  <a:pt x="4659571" y="2100277"/>
                  <a:pt x="4655367" y="2105151"/>
                  <a:pt x="4650232" y="2108872"/>
                </a:cubicBezTo>
                <a:cubicBezTo>
                  <a:pt x="4645098" y="2112593"/>
                  <a:pt x="4638884" y="2114453"/>
                  <a:pt x="4631591" y="2114453"/>
                </a:cubicBezTo>
                <a:cubicBezTo>
                  <a:pt x="4623852" y="2114453"/>
                  <a:pt x="4616411" y="2111737"/>
                  <a:pt x="4609267" y="2106305"/>
                </a:cubicBezTo>
                <a:cubicBezTo>
                  <a:pt x="4602123" y="2100872"/>
                  <a:pt x="4594608" y="2093171"/>
                  <a:pt x="4586720" y="2083199"/>
                </a:cubicBezTo>
                <a:lnTo>
                  <a:pt x="4586720" y="2017566"/>
                </a:lnTo>
                <a:cubicBezTo>
                  <a:pt x="4591185" y="2011613"/>
                  <a:pt x="4595426" y="2006627"/>
                  <a:pt x="4599445" y="2002609"/>
                </a:cubicBezTo>
                <a:cubicBezTo>
                  <a:pt x="4603463" y="1998590"/>
                  <a:pt x="4607370" y="1995316"/>
                  <a:pt x="4611165" y="1992786"/>
                </a:cubicBezTo>
                <a:cubicBezTo>
                  <a:pt x="4614960" y="1990256"/>
                  <a:pt x="4618681" y="1988433"/>
                  <a:pt x="4622327" y="1987317"/>
                </a:cubicBezTo>
                <a:cubicBezTo>
                  <a:pt x="4625973" y="1986200"/>
                  <a:pt x="4629657" y="1985642"/>
                  <a:pt x="4633377" y="1985642"/>
                </a:cubicBezTo>
                <a:close/>
                <a:moveTo>
                  <a:pt x="4383346" y="1977829"/>
                </a:moveTo>
                <a:cubicBezTo>
                  <a:pt x="4390639" y="1977829"/>
                  <a:pt x="4396852" y="1978387"/>
                  <a:pt x="4401987" y="1979503"/>
                </a:cubicBezTo>
                <a:cubicBezTo>
                  <a:pt x="4407121" y="1980619"/>
                  <a:pt x="4411251" y="1982256"/>
                  <a:pt x="4414377" y="1984414"/>
                </a:cubicBezTo>
                <a:cubicBezTo>
                  <a:pt x="4417502" y="1986572"/>
                  <a:pt x="4419772" y="1989214"/>
                  <a:pt x="4421186" y="1992339"/>
                </a:cubicBezTo>
                <a:cubicBezTo>
                  <a:pt x="4422600" y="1995465"/>
                  <a:pt x="4423306" y="1999037"/>
                  <a:pt x="4423306" y="2003055"/>
                </a:cubicBezTo>
                <a:cubicBezTo>
                  <a:pt x="4423306" y="2011687"/>
                  <a:pt x="4419995" y="2018273"/>
                  <a:pt x="4413372" y="2022812"/>
                </a:cubicBezTo>
                <a:cubicBezTo>
                  <a:pt x="4406749" y="2027351"/>
                  <a:pt x="4397113" y="2029621"/>
                  <a:pt x="4384462" y="2029621"/>
                </a:cubicBezTo>
                <a:lnTo>
                  <a:pt x="4354325" y="2029621"/>
                </a:lnTo>
                <a:lnTo>
                  <a:pt x="4354325" y="1979391"/>
                </a:lnTo>
                <a:cubicBezTo>
                  <a:pt x="4358045" y="1978945"/>
                  <a:pt x="4362399" y="1978573"/>
                  <a:pt x="4367384" y="1978275"/>
                </a:cubicBezTo>
                <a:cubicBezTo>
                  <a:pt x="4372370" y="1977978"/>
                  <a:pt x="4377691" y="1977829"/>
                  <a:pt x="4383346" y="1977829"/>
                </a:cubicBezTo>
                <a:close/>
                <a:moveTo>
                  <a:pt x="5419190" y="1977382"/>
                </a:moveTo>
                <a:cubicBezTo>
                  <a:pt x="5433328" y="1977382"/>
                  <a:pt x="5443784" y="1981884"/>
                  <a:pt x="5450555" y="1990888"/>
                </a:cubicBezTo>
                <a:cubicBezTo>
                  <a:pt x="5457327" y="1999893"/>
                  <a:pt x="5460489" y="2012282"/>
                  <a:pt x="5460043" y="2028058"/>
                </a:cubicBezTo>
                <a:lnTo>
                  <a:pt x="5376104" y="2028058"/>
                </a:lnTo>
                <a:cubicBezTo>
                  <a:pt x="5376402" y="2021063"/>
                  <a:pt x="5377481" y="2014478"/>
                  <a:pt x="5379341" y="2008301"/>
                </a:cubicBezTo>
                <a:cubicBezTo>
                  <a:pt x="5381201" y="2002125"/>
                  <a:pt x="5383880" y="1996767"/>
                  <a:pt x="5387378" y="1992228"/>
                </a:cubicBezTo>
                <a:cubicBezTo>
                  <a:pt x="5390875" y="1987689"/>
                  <a:pt x="5395266" y="1984080"/>
                  <a:pt x="5400549" y="1981401"/>
                </a:cubicBezTo>
                <a:cubicBezTo>
                  <a:pt x="5405832" y="1978722"/>
                  <a:pt x="5412046" y="1977382"/>
                  <a:pt x="5419190" y="1977382"/>
                </a:cubicBezTo>
                <a:close/>
                <a:moveTo>
                  <a:pt x="4866740" y="1977382"/>
                </a:moveTo>
                <a:cubicBezTo>
                  <a:pt x="4880879" y="1977382"/>
                  <a:pt x="4891334" y="1981884"/>
                  <a:pt x="4898105" y="1990888"/>
                </a:cubicBezTo>
                <a:cubicBezTo>
                  <a:pt x="4904877" y="1999893"/>
                  <a:pt x="4908040" y="2012282"/>
                  <a:pt x="4907593" y="2028058"/>
                </a:cubicBezTo>
                <a:lnTo>
                  <a:pt x="4823654" y="2028058"/>
                </a:lnTo>
                <a:cubicBezTo>
                  <a:pt x="4823952" y="2021063"/>
                  <a:pt x="4825031" y="2014478"/>
                  <a:pt x="4826891" y="2008301"/>
                </a:cubicBezTo>
                <a:cubicBezTo>
                  <a:pt x="4828752" y="2002125"/>
                  <a:pt x="4831430" y="1996767"/>
                  <a:pt x="4834928" y="1992228"/>
                </a:cubicBezTo>
                <a:cubicBezTo>
                  <a:pt x="4838425" y="1987689"/>
                  <a:pt x="4842816" y="1984080"/>
                  <a:pt x="4848099" y="1981401"/>
                </a:cubicBezTo>
                <a:cubicBezTo>
                  <a:pt x="4853383" y="1978722"/>
                  <a:pt x="4859596" y="1977382"/>
                  <a:pt x="4866740" y="1977382"/>
                </a:cubicBezTo>
                <a:close/>
                <a:moveTo>
                  <a:pt x="3618965" y="1977382"/>
                </a:moveTo>
                <a:cubicBezTo>
                  <a:pt x="3633104" y="1977382"/>
                  <a:pt x="3643559" y="1981884"/>
                  <a:pt x="3650331" y="1990888"/>
                </a:cubicBezTo>
                <a:cubicBezTo>
                  <a:pt x="3657102" y="1999893"/>
                  <a:pt x="3660265" y="2012282"/>
                  <a:pt x="3659818" y="2028058"/>
                </a:cubicBezTo>
                <a:lnTo>
                  <a:pt x="3575879" y="2028058"/>
                </a:lnTo>
                <a:cubicBezTo>
                  <a:pt x="3576177" y="2021063"/>
                  <a:pt x="3577256" y="2014478"/>
                  <a:pt x="3579116" y="2008301"/>
                </a:cubicBezTo>
                <a:cubicBezTo>
                  <a:pt x="3580976" y="2002125"/>
                  <a:pt x="3583656" y="1996767"/>
                  <a:pt x="3587153" y="1992228"/>
                </a:cubicBezTo>
                <a:cubicBezTo>
                  <a:pt x="3590651" y="1987689"/>
                  <a:pt x="3595041" y="1984080"/>
                  <a:pt x="3600324" y="1981401"/>
                </a:cubicBezTo>
                <a:cubicBezTo>
                  <a:pt x="3605608" y="1978722"/>
                  <a:pt x="3611821" y="1977382"/>
                  <a:pt x="3618965" y="1977382"/>
                </a:cubicBezTo>
                <a:close/>
                <a:moveTo>
                  <a:pt x="6093009" y="1949254"/>
                </a:moveTo>
                <a:cubicBezTo>
                  <a:pt x="6087502" y="1949254"/>
                  <a:pt x="6083075" y="1949477"/>
                  <a:pt x="6079726" y="1949923"/>
                </a:cubicBezTo>
                <a:cubicBezTo>
                  <a:pt x="6076377" y="1950370"/>
                  <a:pt x="6073922" y="1951040"/>
                  <a:pt x="6072359" y="1951933"/>
                </a:cubicBezTo>
                <a:cubicBezTo>
                  <a:pt x="6070796" y="1952826"/>
                  <a:pt x="6069941" y="1953905"/>
                  <a:pt x="6069792" y="1955170"/>
                </a:cubicBezTo>
                <a:cubicBezTo>
                  <a:pt x="6069643" y="1956435"/>
                  <a:pt x="6070089" y="1957960"/>
                  <a:pt x="6071131" y="1959746"/>
                </a:cubicBezTo>
                <a:lnTo>
                  <a:pt x="6116449" y="2042122"/>
                </a:lnTo>
                <a:lnTo>
                  <a:pt x="6074033" y="2121373"/>
                </a:lnTo>
                <a:cubicBezTo>
                  <a:pt x="6072992" y="2123308"/>
                  <a:pt x="6072508" y="2125020"/>
                  <a:pt x="6072582" y="2126508"/>
                </a:cubicBezTo>
                <a:cubicBezTo>
                  <a:pt x="6072657" y="2127996"/>
                  <a:pt x="6073513" y="2129224"/>
                  <a:pt x="6075150" y="2130192"/>
                </a:cubicBezTo>
                <a:cubicBezTo>
                  <a:pt x="6076787" y="2131159"/>
                  <a:pt x="6079242" y="2131866"/>
                  <a:pt x="6082517" y="2132312"/>
                </a:cubicBezTo>
                <a:cubicBezTo>
                  <a:pt x="6085791" y="2132759"/>
                  <a:pt x="6090181" y="2132982"/>
                  <a:pt x="6095688" y="2132982"/>
                </a:cubicBezTo>
                <a:cubicBezTo>
                  <a:pt x="6100004" y="2132982"/>
                  <a:pt x="6103501" y="2132870"/>
                  <a:pt x="6106180" y="2132647"/>
                </a:cubicBezTo>
                <a:cubicBezTo>
                  <a:pt x="6108859" y="2132424"/>
                  <a:pt x="6111092" y="2132052"/>
                  <a:pt x="6112878" y="2131531"/>
                </a:cubicBezTo>
                <a:cubicBezTo>
                  <a:pt x="6114664" y="2131010"/>
                  <a:pt x="6116040" y="2130303"/>
                  <a:pt x="6117008" y="2129410"/>
                </a:cubicBezTo>
                <a:cubicBezTo>
                  <a:pt x="6117975" y="2128517"/>
                  <a:pt x="6118905" y="2127401"/>
                  <a:pt x="6119798" y="2126062"/>
                </a:cubicBezTo>
                <a:lnTo>
                  <a:pt x="6165563" y="2052838"/>
                </a:lnTo>
                <a:cubicBezTo>
                  <a:pt x="6167944" y="2048969"/>
                  <a:pt x="6169172" y="2045434"/>
                  <a:pt x="6169246" y="2042234"/>
                </a:cubicBezTo>
                <a:cubicBezTo>
                  <a:pt x="6169321" y="2039034"/>
                  <a:pt x="6168390" y="2035946"/>
                  <a:pt x="6166456" y="2032970"/>
                </a:cubicBezTo>
                <a:lnTo>
                  <a:pt x="6117119" y="1955505"/>
                </a:lnTo>
                <a:cubicBezTo>
                  <a:pt x="6116226" y="1954314"/>
                  <a:pt x="6115296" y="1953309"/>
                  <a:pt x="6114329" y="1952491"/>
                </a:cubicBezTo>
                <a:cubicBezTo>
                  <a:pt x="6113361" y="1951672"/>
                  <a:pt x="6112022" y="1951002"/>
                  <a:pt x="6110310" y="1950482"/>
                </a:cubicBezTo>
                <a:cubicBezTo>
                  <a:pt x="6108599" y="1949961"/>
                  <a:pt x="6106366" y="1949626"/>
                  <a:pt x="6103613" y="1949477"/>
                </a:cubicBezTo>
                <a:cubicBezTo>
                  <a:pt x="6100860" y="1949328"/>
                  <a:pt x="6097325" y="1949254"/>
                  <a:pt x="6093009" y="1949254"/>
                </a:cubicBezTo>
                <a:close/>
                <a:moveTo>
                  <a:pt x="3192647" y="1948807"/>
                </a:moveTo>
                <a:cubicBezTo>
                  <a:pt x="3188331" y="1948807"/>
                  <a:pt x="3184833" y="1948919"/>
                  <a:pt x="3182155" y="1949142"/>
                </a:cubicBezTo>
                <a:cubicBezTo>
                  <a:pt x="3179475" y="1949365"/>
                  <a:pt x="3177280" y="1949737"/>
                  <a:pt x="3175569" y="1950258"/>
                </a:cubicBezTo>
                <a:cubicBezTo>
                  <a:pt x="3173857" y="1950779"/>
                  <a:pt x="3172480" y="1951523"/>
                  <a:pt x="3171439" y="1952491"/>
                </a:cubicBezTo>
                <a:cubicBezTo>
                  <a:pt x="3170397" y="1953458"/>
                  <a:pt x="3169504" y="1954537"/>
                  <a:pt x="3168760" y="1955728"/>
                </a:cubicBezTo>
                <a:lnTo>
                  <a:pt x="3122772" y="2028951"/>
                </a:lnTo>
                <a:cubicBezTo>
                  <a:pt x="3120391" y="2032821"/>
                  <a:pt x="3119163" y="2036355"/>
                  <a:pt x="3119089" y="2039555"/>
                </a:cubicBezTo>
                <a:cubicBezTo>
                  <a:pt x="3119014" y="2042755"/>
                  <a:pt x="3119944" y="2045918"/>
                  <a:pt x="3121879" y="2049043"/>
                </a:cubicBezTo>
                <a:lnTo>
                  <a:pt x="3171439" y="2126285"/>
                </a:lnTo>
                <a:cubicBezTo>
                  <a:pt x="3172183" y="2127624"/>
                  <a:pt x="3173039" y="2128666"/>
                  <a:pt x="3174006" y="2129410"/>
                </a:cubicBezTo>
                <a:cubicBezTo>
                  <a:pt x="3174974" y="2130154"/>
                  <a:pt x="3176350" y="2130787"/>
                  <a:pt x="3178136" y="2131308"/>
                </a:cubicBezTo>
                <a:cubicBezTo>
                  <a:pt x="3179922" y="2131829"/>
                  <a:pt x="3182192" y="2132164"/>
                  <a:pt x="3184945" y="2132312"/>
                </a:cubicBezTo>
                <a:cubicBezTo>
                  <a:pt x="3187698" y="2132461"/>
                  <a:pt x="3191233" y="2132536"/>
                  <a:pt x="3195549" y="2132536"/>
                </a:cubicBezTo>
                <a:cubicBezTo>
                  <a:pt x="3200907" y="2132536"/>
                  <a:pt x="3205260" y="2132312"/>
                  <a:pt x="3208609" y="2131866"/>
                </a:cubicBezTo>
                <a:cubicBezTo>
                  <a:pt x="3211957" y="2131419"/>
                  <a:pt x="3214413" y="2130750"/>
                  <a:pt x="3215976" y="2129857"/>
                </a:cubicBezTo>
                <a:cubicBezTo>
                  <a:pt x="3217538" y="2128964"/>
                  <a:pt x="3218394" y="2127885"/>
                  <a:pt x="3218543" y="2126620"/>
                </a:cubicBezTo>
                <a:cubicBezTo>
                  <a:pt x="3218692" y="2125355"/>
                  <a:pt x="3218320" y="2123829"/>
                  <a:pt x="3217427" y="2122043"/>
                </a:cubicBezTo>
                <a:lnTo>
                  <a:pt x="3172109" y="2039667"/>
                </a:lnTo>
                <a:lnTo>
                  <a:pt x="3214525" y="1960416"/>
                </a:lnTo>
                <a:cubicBezTo>
                  <a:pt x="3215418" y="1958481"/>
                  <a:pt x="3215827" y="1956807"/>
                  <a:pt x="3215752" y="1955393"/>
                </a:cubicBezTo>
                <a:cubicBezTo>
                  <a:pt x="3215678" y="1953979"/>
                  <a:pt x="3214822" y="1952788"/>
                  <a:pt x="3213185" y="1951821"/>
                </a:cubicBezTo>
                <a:cubicBezTo>
                  <a:pt x="3211548" y="1950854"/>
                  <a:pt x="3209055" y="1950110"/>
                  <a:pt x="3205707" y="1949589"/>
                </a:cubicBezTo>
                <a:cubicBezTo>
                  <a:pt x="3202358" y="1949068"/>
                  <a:pt x="3198005" y="1948807"/>
                  <a:pt x="3192647" y="1948807"/>
                </a:cubicBezTo>
                <a:close/>
                <a:moveTo>
                  <a:pt x="6184538" y="1943896"/>
                </a:moveTo>
                <a:cubicBezTo>
                  <a:pt x="6178883" y="1943896"/>
                  <a:pt x="6174418" y="1944194"/>
                  <a:pt x="6171144" y="1944789"/>
                </a:cubicBezTo>
                <a:cubicBezTo>
                  <a:pt x="6167870" y="1945384"/>
                  <a:pt x="6165451" y="1946203"/>
                  <a:pt x="6163888" y="1947245"/>
                </a:cubicBezTo>
                <a:cubicBezTo>
                  <a:pt x="6162326" y="1948286"/>
                  <a:pt x="6161507" y="1949589"/>
                  <a:pt x="6161433" y="1951151"/>
                </a:cubicBezTo>
                <a:cubicBezTo>
                  <a:pt x="6161358" y="1952714"/>
                  <a:pt x="6161842" y="1954463"/>
                  <a:pt x="6162884" y="1956397"/>
                </a:cubicBezTo>
                <a:lnTo>
                  <a:pt x="6207532" y="2041899"/>
                </a:lnTo>
                <a:lnTo>
                  <a:pt x="6164000" y="2125615"/>
                </a:lnTo>
                <a:cubicBezTo>
                  <a:pt x="6163107" y="2127550"/>
                  <a:pt x="6162698" y="2129261"/>
                  <a:pt x="6162772" y="2130750"/>
                </a:cubicBezTo>
                <a:cubicBezTo>
                  <a:pt x="6162847" y="2132238"/>
                  <a:pt x="6163702" y="2133540"/>
                  <a:pt x="6165339" y="2134656"/>
                </a:cubicBezTo>
                <a:cubicBezTo>
                  <a:pt x="6166977" y="2135773"/>
                  <a:pt x="6169432" y="2136591"/>
                  <a:pt x="6172706" y="2137112"/>
                </a:cubicBezTo>
                <a:cubicBezTo>
                  <a:pt x="6175981" y="2137633"/>
                  <a:pt x="6180371" y="2137893"/>
                  <a:pt x="6185878" y="2137893"/>
                </a:cubicBezTo>
                <a:cubicBezTo>
                  <a:pt x="6190194" y="2137893"/>
                  <a:pt x="6193728" y="2137745"/>
                  <a:pt x="6196482" y="2137447"/>
                </a:cubicBezTo>
                <a:cubicBezTo>
                  <a:pt x="6199235" y="2137149"/>
                  <a:pt x="6201505" y="2136740"/>
                  <a:pt x="6203291" y="2136219"/>
                </a:cubicBezTo>
                <a:cubicBezTo>
                  <a:pt x="6205077" y="2135698"/>
                  <a:pt x="6206453" y="2134954"/>
                  <a:pt x="6207421" y="2133987"/>
                </a:cubicBezTo>
                <a:cubicBezTo>
                  <a:pt x="6208388" y="2133019"/>
                  <a:pt x="6209318" y="2131866"/>
                  <a:pt x="6210211" y="2130526"/>
                </a:cubicBezTo>
                <a:lnTo>
                  <a:pt x="6257762" y="2053285"/>
                </a:lnTo>
                <a:cubicBezTo>
                  <a:pt x="6260143" y="2049415"/>
                  <a:pt x="6261371" y="2045843"/>
                  <a:pt x="6261445" y="2042569"/>
                </a:cubicBezTo>
                <a:cubicBezTo>
                  <a:pt x="6261520" y="2039295"/>
                  <a:pt x="6260589" y="2036095"/>
                  <a:pt x="6258655" y="2032970"/>
                </a:cubicBezTo>
                <a:lnTo>
                  <a:pt x="6208648" y="1951263"/>
                </a:lnTo>
                <a:cubicBezTo>
                  <a:pt x="6207904" y="1949923"/>
                  <a:pt x="6207011" y="1948770"/>
                  <a:pt x="6205970" y="1947803"/>
                </a:cubicBezTo>
                <a:cubicBezTo>
                  <a:pt x="6204928" y="1946835"/>
                  <a:pt x="6203551" y="1946091"/>
                  <a:pt x="6201840" y="1945570"/>
                </a:cubicBezTo>
                <a:cubicBezTo>
                  <a:pt x="6200128" y="1945049"/>
                  <a:pt x="6197896" y="1944640"/>
                  <a:pt x="6195142" y="1944342"/>
                </a:cubicBezTo>
                <a:cubicBezTo>
                  <a:pt x="6192389" y="1944045"/>
                  <a:pt x="6188854" y="1943896"/>
                  <a:pt x="6184538" y="1943896"/>
                </a:cubicBezTo>
                <a:close/>
                <a:moveTo>
                  <a:pt x="3102680" y="1943896"/>
                </a:moveTo>
                <a:cubicBezTo>
                  <a:pt x="3098215" y="1943896"/>
                  <a:pt x="3094606" y="1944045"/>
                  <a:pt x="3091853" y="1944342"/>
                </a:cubicBezTo>
                <a:cubicBezTo>
                  <a:pt x="3089100" y="1944640"/>
                  <a:pt x="3086830" y="1945049"/>
                  <a:pt x="3085044" y="1945570"/>
                </a:cubicBezTo>
                <a:cubicBezTo>
                  <a:pt x="3083258" y="1946091"/>
                  <a:pt x="3081882" y="1946835"/>
                  <a:pt x="3080914" y="1947803"/>
                </a:cubicBezTo>
                <a:cubicBezTo>
                  <a:pt x="3079947" y="1948770"/>
                  <a:pt x="3079016" y="1949923"/>
                  <a:pt x="3078124" y="1951263"/>
                </a:cubicBezTo>
                <a:lnTo>
                  <a:pt x="3030573" y="2028728"/>
                </a:lnTo>
                <a:cubicBezTo>
                  <a:pt x="3028192" y="2032449"/>
                  <a:pt x="3026964" y="2035946"/>
                  <a:pt x="3026889" y="2039220"/>
                </a:cubicBezTo>
                <a:cubicBezTo>
                  <a:pt x="3026815" y="2042495"/>
                  <a:pt x="3027745" y="2045769"/>
                  <a:pt x="3029680" y="2049043"/>
                </a:cubicBezTo>
                <a:lnTo>
                  <a:pt x="3079686" y="2130526"/>
                </a:lnTo>
                <a:cubicBezTo>
                  <a:pt x="3080431" y="2131866"/>
                  <a:pt x="3081323" y="2133019"/>
                  <a:pt x="3082366" y="2133987"/>
                </a:cubicBezTo>
                <a:cubicBezTo>
                  <a:pt x="3083407" y="2134954"/>
                  <a:pt x="3084821" y="2135698"/>
                  <a:pt x="3086607" y="2136219"/>
                </a:cubicBezTo>
                <a:cubicBezTo>
                  <a:pt x="3088393" y="2136740"/>
                  <a:pt x="3090662" y="2137149"/>
                  <a:pt x="3093416" y="2137447"/>
                </a:cubicBezTo>
                <a:cubicBezTo>
                  <a:pt x="3096169" y="2137745"/>
                  <a:pt x="3099704" y="2137893"/>
                  <a:pt x="3104020" y="2137893"/>
                </a:cubicBezTo>
                <a:cubicBezTo>
                  <a:pt x="3109526" y="2137893"/>
                  <a:pt x="3113917" y="2137596"/>
                  <a:pt x="3117191" y="2137000"/>
                </a:cubicBezTo>
                <a:cubicBezTo>
                  <a:pt x="3120465" y="2136405"/>
                  <a:pt x="3122883" y="2135587"/>
                  <a:pt x="3124446" y="2134545"/>
                </a:cubicBezTo>
                <a:cubicBezTo>
                  <a:pt x="3126009" y="2133503"/>
                  <a:pt x="3126828" y="2132201"/>
                  <a:pt x="3126902" y="2130638"/>
                </a:cubicBezTo>
                <a:cubicBezTo>
                  <a:pt x="3126976" y="2129075"/>
                  <a:pt x="3126493" y="2127327"/>
                  <a:pt x="3125451" y="2125392"/>
                </a:cubicBezTo>
                <a:lnTo>
                  <a:pt x="3080803" y="2039890"/>
                </a:lnTo>
                <a:lnTo>
                  <a:pt x="3124335" y="1956174"/>
                </a:lnTo>
                <a:cubicBezTo>
                  <a:pt x="3125377" y="1954239"/>
                  <a:pt x="3125823" y="1952528"/>
                  <a:pt x="3125674" y="1951040"/>
                </a:cubicBezTo>
                <a:cubicBezTo>
                  <a:pt x="3125525" y="1949551"/>
                  <a:pt x="3124670" y="1948249"/>
                  <a:pt x="3123107" y="1947133"/>
                </a:cubicBezTo>
                <a:cubicBezTo>
                  <a:pt x="3121544" y="1946017"/>
                  <a:pt x="3119089" y="1945198"/>
                  <a:pt x="3115740" y="1944677"/>
                </a:cubicBezTo>
                <a:cubicBezTo>
                  <a:pt x="3112391" y="1944156"/>
                  <a:pt x="3108038" y="1943896"/>
                  <a:pt x="3102680" y="1943896"/>
                </a:cubicBezTo>
                <a:close/>
                <a:moveTo>
                  <a:pt x="5037297" y="1942780"/>
                </a:moveTo>
                <a:cubicBezTo>
                  <a:pt x="5030302" y="1942780"/>
                  <a:pt x="5025093" y="1944380"/>
                  <a:pt x="5021670" y="1947579"/>
                </a:cubicBezTo>
                <a:cubicBezTo>
                  <a:pt x="5018247" y="1950779"/>
                  <a:pt x="5016163" y="1955579"/>
                  <a:pt x="5015419" y="1961979"/>
                </a:cubicBezTo>
                <a:lnTo>
                  <a:pt x="4995774" y="2148386"/>
                </a:lnTo>
                <a:cubicBezTo>
                  <a:pt x="4995625" y="2150321"/>
                  <a:pt x="4995811" y="2151920"/>
                  <a:pt x="4996332" y="2153185"/>
                </a:cubicBezTo>
                <a:cubicBezTo>
                  <a:pt x="4996853" y="2154451"/>
                  <a:pt x="4997969" y="2155492"/>
                  <a:pt x="4999681" y="2156311"/>
                </a:cubicBezTo>
                <a:cubicBezTo>
                  <a:pt x="5001392" y="2157129"/>
                  <a:pt x="5003811" y="2157688"/>
                  <a:pt x="5006936" y="2157985"/>
                </a:cubicBezTo>
                <a:cubicBezTo>
                  <a:pt x="5010061" y="2158283"/>
                  <a:pt x="5014229" y="2158432"/>
                  <a:pt x="5019438" y="2158432"/>
                </a:cubicBezTo>
                <a:cubicBezTo>
                  <a:pt x="5025242" y="2158432"/>
                  <a:pt x="5029930" y="2158320"/>
                  <a:pt x="5033502" y="2158097"/>
                </a:cubicBezTo>
                <a:cubicBezTo>
                  <a:pt x="5037074" y="2157874"/>
                  <a:pt x="5039901" y="2157390"/>
                  <a:pt x="5041985" y="2156646"/>
                </a:cubicBezTo>
                <a:cubicBezTo>
                  <a:pt x="5044069" y="2155902"/>
                  <a:pt x="5045483" y="2154897"/>
                  <a:pt x="5046227" y="2153632"/>
                </a:cubicBezTo>
                <a:cubicBezTo>
                  <a:pt x="5046971" y="2152367"/>
                  <a:pt x="5047492" y="2150767"/>
                  <a:pt x="5047789" y="2148832"/>
                </a:cubicBezTo>
                <a:lnTo>
                  <a:pt x="5059175" y="2043239"/>
                </a:lnTo>
                <a:cubicBezTo>
                  <a:pt x="5059472" y="2039369"/>
                  <a:pt x="5059844" y="2035053"/>
                  <a:pt x="5060291" y="2030291"/>
                </a:cubicBezTo>
                <a:cubicBezTo>
                  <a:pt x="5060737" y="2025528"/>
                  <a:pt x="5061184" y="2020691"/>
                  <a:pt x="5061630" y="2015780"/>
                </a:cubicBezTo>
                <a:cubicBezTo>
                  <a:pt x="5062077" y="2010869"/>
                  <a:pt x="5062449" y="2005994"/>
                  <a:pt x="5062747" y="2001158"/>
                </a:cubicBezTo>
                <a:cubicBezTo>
                  <a:pt x="5063044" y="1996321"/>
                  <a:pt x="5063342" y="1991967"/>
                  <a:pt x="5063640" y="1988098"/>
                </a:cubicBezTo>
                <a:lnTo>
                  <a:pt x="5063416" y="1982517"/>
                </a:lnTo>
                <a:cubicBezTo>
                  <a:pt x="5064309" y="1986535"/>
                  <a:pt x="5065388" y="1990963"/>
                  <a:pt x="5066653" y="1995800"/>
                </a:cubicBezTo>
                <a:cubicBezTo>
                  <a:pt x="5067918" y="2000637"/>
                  <a:pt x="5069258" y="2005511"/>
                  <a:pt x="5070672" y="2010422"/>
                </a:cubicBezTo>
                <a:cubicBezTo>
                  <a:pt x="5072086" y="2015333"/>
                  <a:pt x="5073499" y="2020170"/>
                  <a:pt x="5074913" y="2024933"/>
                </a:cubicBezTo>
                <a:cubicBezTo>
                  <a:pt x="5076327" y="2029695"/>
                  <a:pt x="5077629" y="2034011"/>
                  <a:pt x="5078820" y="2037881"/>
                </a:cubicBezTo>
                <a:lnTo>
                  <a:pt x="5112976" y="2147939"/>
                </a:lnTo>
                <a:cubicBezTo>
                  <a:pt x="5113423" y="2149874"/>
                  <a:pt x="5114241" y="2151511"/>
                  <a:pt x="5115432" y="2152851"/>
                </a:cubicBezTo>
                <a:cubicBezTo>
                  <a:pt x="5116622" y="2154190"/>
                  <a:pt x="5118297" y="2155269"/>
                  <a:pt x="5120455" y="2156088"/>
                </a:cubicBezTo>
                <a:cubicBezTo>
                  <a:pt x="5122613" y="2156906"/>
                  <a:pt x="5125292" y="2157501"/>
                  <a:pt x="5128491" y="2157874"/>
                </a:cubicBezTo>
                <a:cubicBezTo>
                  <a:pt x="5131691" y="2158246"/>
                  <a:pt x="5135598" y="2158432"/>
                  <a:pt x="5140212" y="2158432"/>
                </a:cubicBezTo>
                <a:cubicBezTo>
                  <a:pt x="5145272" y="2158432"/>
                  <a:pt x="5149476" y="2158246"/>
                  <a:pt x="5152825" y="2157874"/>
                </a:cubicBezTo>
                <a:cubicBezTo>
                  <a:pt x="5156173" y="2157501"/>
                  <a:pt x="5158927" y="2156906"/>
                  <a:pt x="5161085" y="2156088"/>
                </a:cubicBezTo>
                <a:cubicBezTo>
                  <a:pt x="5163243" y="2155269"/>
                  <a:pt x="5164917" y="2154190"/>
                  <a:pt x="5166108" y="2152851"/>
                </a:cubicBezTo>
                <a:cubicBezTo>
                  <a:pt x="5167298" y="2151511"/>
                  <a:pt x="5168191" y="2149948"/>
                  <a:pt x="5168787" y="2148163"/>
                </a:cubicBezTo>
                <a:lnTo>
                  <a:pt x="5203836" y="2037881"/>
                </a:lnTo>
                <a:cubicBezTo>
                  <a:pt x="5205026" y="2034011"/>
                  <a:pt x="5206291" y="2029658"/>
                  <a:pt x="5207631" y="2024821"/>
                </a:cubicBezTo>
                <a:cubicBezTo>
                  <a:pt x="5208970" y="2019984"/>
                  <a:pt x="5210384" y="2015110"/>
                  <a:pt x="5211872" y="2010199"/>
                </a:cubicBezTo>
                <a:cubicBezTo>
                  <a:pt x="5213361" y="2005288"/>
                  <a:pt x="5214737" y="2000451"/>
                  <a:pt x="5216002" y="1995688"/>
                </a:cubicBezTo>
                <a:cubicBezTo>
                  <a:pt x="5217267" y="1990926"/>
                  <a:pt x="5218421" y="1986535"/>
                  <a:pt x="5219463" y="1982517"/>
                </a:cubicBezTo>
                <a:lnTo>
                  <a:pt x="5219239" y="1988098"/>
                </a:lnTo>
                <a:cubicBezTo>
                  <a:pt x="5219686" y="1991967"/>
                  <a:pt x="5220058" y="1996321"/>
                  <a:pt x="5220356" y="2001158"/>
                </a:cubicBezTo>
                <a:cubicBezTo>
                  <a:pt x="5220653" y="2005994"/>
                  <a:pt x="5220988" y="2010869"/>
                  <a:pt x="5221360" y="2015780"/>
                </a:cubicBezTo>
                <a:cubicBezTo>
                  <a:pt x="5221732" y="2020691"/>
                  <a:pt x="5222104" y="2025528"/>
                  <a:pt x="5222476" y="2030291"/>
                </a:cubicBezTo>
                <a:cubicBezTo>
                  <a:pt x="5222848" y="2035053"/>
                  <a:pt x="5223258" y="2039369"/>
                  <a:pt x="5223704" y="2043239"/>
                </a:cubicBezTo>
                <a:lnTo>
                  <a:pt x="5235536" y="2150172"/>
                </a:lnTo>
                <a:cubicBezTo>
                  <a:pt x="5235685" y="2151958"/>
                  <a:pt x="5236094" y="2153409"/>
                  <a:pt x="5236764" y="2154525"/>
                </a:cubicBezTo>
                <a:cubicBezTo>
                  <a:pt x="5237434" y="2155641"/>
                  <a:pt x="5238699" y="2156497"/>
                  <a:pt x="5240559" y="2157092"/>
                </a:cubicBezTo>
                <a:cubicBezTo>
                  <a:pt x="5242419" y="2157688"/>
                  <a:pt x="5245098" y="2158060"/>
                  <a:pt x="5248596" y="2158208"/>
                </a:cubicBezTo>
                <a:cubicBezTo>
                  <a:pt x="5252093" y="2158357"/>
                  <a:pt x="5256744" y="2158432"/>
                  <a:pt x="5262548" y="2158432"/>
                </a:cubicBezTo>
                <a:cubicBezTo>
                  <a:pt x="5272073" y="2158432"/>
                  <a:pt x="5278696" y="2157688"/>
                  <a:pt x="5282417" y="2156199"/>
                </a:cubicBezTo>
                <a:cubicBezTo>
                  <a:pt x="5286138" y="2154711"/>
                  <a:pt x="5287849" y="2152106"/>
                  <a:pt x="5287551" y="2148386"/>
                </a:cubicBezTo>
                <a:lnTo>
                  <a:pt x="5267683" y="1961979"/>
                </a:lnTo>
                <a:cubicBezTo>
                  <a:pt x="5267088" y="1955579"/>
                  <a:pt x="5265041" y="1950779"/>
                  <a:pt x="5261544" y="1947579"/>
                </a:cubicBezTo>
                <a:cubicBezTo>
                  <a:pt x="5258046" y="1944380"/>
                  <a:pt x="5252726" y="1942780"/>
                  <a:pt x="5245582" y="1942780"/>
                </a:cubicBezTo>
                <a:lnTo>
                  <a:pt x="5217453" y="1942780"/>
                </a:lnTo>
                <a:cubicBezTo>
                  <a:pt x="5211351" y="1942780"/>
                  <a:pt x="5206217" y="1943338"/>
                  <a:pt x="5202050" y="1944454"/>
                </a:cubicBezTo>
                <a:cubicBezTo>
                  <a:pt x="5197883" y="1945570"/>
                  <a:pt x="5194385" y="1947282"/>
                  <a:pt x="5191557" y="1949589"/>
                </a:cubicBezTo>
                <a:cubicBezTo>
                  <a:pt x="5188730" y="1951895"/>
                  <a:pt x="5186423" y="1954946"/>
                  <a:pt x="5184637" y="1958742"/>
                </a:cubicBezTo>
                <a:cubicBezTo>
                  <a:pt x="5182851" y="1962537"/>
                  <a:pt x="5181214" y="1967113"/>
                  <a:pt x="5179726" y="1972471"/>
                </a:cubicBezTo>
                <a:lnTo>
                  <a:pt x="5157401" y="2040560"/>
                </a:lnTo>
                <a:cubicBezTo>
                  <a:pt x="5156062" y="2044727"/>
                  <a:pt x="5154685" y="2049192"/>
                  <a:pt x="5153271" y="2053954"/>
                </a:cubicBezTo>
                <a:cubicBezTo>
                  <a:pt x="5151857" y="2058717"/>
                  <a:pt x="5150518" y="2063554"/>
                  <a:pt x="5149253" y="2068465"/>
                </a:cubicBezTo>
                <a:cubicBezTo>
                  <a:pt x="5147988" y="2073376"/>
                  <a:pt x="5146760" y="2078213"/>
                  <a:pt x="5145569" y="2082976"/>
                </a:cubicBezTo>
                <a:cubicBezTo>
                  <a:pt x="5144379" y="2087738"/>
                  <a:pt x="5143337" y="2092129"/>
                  <a:pt x="5142444" y="2096147"/>
                </a:cubicBezTo>
                <a:lnTo>
                  <a:pt x="5142221" y="2096147"/>
                </a:lnTo>
                <a:cubicBezTo>
                  <a:pt x="5141328" y="2092129"/>
                  <a:pt x="5140323" y="2087850"/>
                  <a:pt x="5139207" y="2083311"/>
                </a:cubicBezTo>
                <a:cubicBezTo>
                  <a:pt x="5138091" y="2078771"/>
                  <a:pt x="5136863" y="2074083"/>
                  <a:pt x="5135524" y="2069246"/>
                </a:cubicBezTo>
                <a:cubicBezTo>
                  <a:pt x="5134184" y="2064410"/>
                  <a:pt x="5132845" y="2059573"/>
                  <a:pt x="5131505" y="2054736"/>
                </a:cubicBezTo>
                <a:cubicBezTo>
                  <a:pt x="5130166" y="2049899"/>
                  <a:pt x="5128826" y="2045248"/>
                  <a:pt x="5127487" y="2040783"/>
                </a:cubicBezTo>
                <a:lnTo>
                  <a:pt x="5105163" y="1972471"/>
                </a:lnTo>
                <a:cubicBezTo>
                  <a:pt x="5103526" y="1966667"/>
                  <a:pt x="5101665" y="1961830"/>
                  <a:pt x="5099582" y="1957960"/>
                </a:cubicBezTo>
                <a:cubicBezTo>
                  <a:pt x="5097498" y="1954091"/>
                  <a:pt x="5094893" y="1951040"/>
                  <a:pt x="5091768" y="1948807"/>
                </a:cubicBezTo>
                <a:cubicBezTo>
                  <a:pt x="5088643" y="1946575"/>
                  <a:pt x="5084996" y="1945012"/>
                  <a:pt x="5080829" y="1944119"/>
                </a:cubicBezTo>
                <a:cubicBezTo>
                  <a:pt x="5076662" y="1943226"/>
                  <a:pt x="5071602" y="1942780"/>
                  <a:pt x="5065649" y="1942780"/>
                </a:cubicBezTo>
                <a:close/>
                <a:moveTo>
                  <a:pt x="5834271" y="1941440"/>
                </a:moveTo>
                <a:cubicBezTo>
                  <a:pt x="5828914" y="1941440"/>
                  <a:pt x="5824486" y="1941626"/>
                  <a:pt x="5820988" y="1941998"/>
                </a:cubicBezTo>
                <a:cubicBezTo>
                  <a:pt x="5817491" y="1942370"/>
                  <a:pt x="5814663" y="1942929"/>
                  <a:pt x="5812505" y="1943673"/>
                </a:cubicBezTo>
                <a:cubicBezTo>
                  <a:pt x="5810347" y="1944417"/>
                  <a:pt x="5808859" y="1945347"/>
                  <a:pt x="5808040" y="1946463"/>
                </a:cubicBezTo>
                <a:cubicBezTo>
                  <a:pt x="5807222" y="1947579"/>
                  <a:pt x="5806813" y="1948807"/>
                  <a:pt x="5806813" y="1950147"/>
                </a:cubicBezTo>
                <a:lnTo>
                  <a:pt x="5806813" y="2149948"/>
                </a:lnTo>
                <a:cubicBezTo>
                  <a:pt x="5806813" y="2151437"/>
                  <a:pt x="5807222" y="2152739"/>
                  <a:pt x="5808040" y="2153855"/>
                </a:cubicBezTo>
                <a:cubicBezTo>
                  <a:pt x="5808859" y="2154971"/>
                  <a:pt x="5810273" y="2155864"/>
                  <a:pt x="5812282" y="2156534"/>
                </a:cubicBezTo>
                <a:cubicBezTo>
                  <a:pt x="5814291" y="2157204"/>
                  <a:pt x="5816970" y="2157688"/>
                  <a:pt x="5820319" y="2157985"/>
                </a:cubicBezTo>
                <a:cubicBezTo>
                  <a:pt x="5823667" y="2158283"/>
                  <a:pt x="5828021" y="2158432"/>
                  <a:pt x="5833378" y="2158432"/>
                </a:cubicBezTo>
                <a:cubicBezTo>
                  <a:pt x="5837843" y="2158432"/>
                  <a:pt x="5841489" y="2158320"/>
                  <a:pt x="5844317" y="2158097"/>
                </a:cubicBezTo>
                <a:cubicBezTo>
                  <a:pt x="5847145" y="2157874"/>
                  <a:pt x="5849489" y="2157427"/>
                  <a:pt x="5851349" y="2156757"/>
                </a:cubicBezTo>
                <a:cubicBezTo>
                  <a:pt x="5853210" y="2156088"/>
                  <a:pt x="5854735" y="2155195"/>
                  <a:pt x="5855926" y="2154078"/>
                </a:cubicBezTo>
                <a:cubicBezTo>
                  <a:pt x="5857116" y="2152962"/>
                  <a:pt x="5858381" y="2151586"/>
                  <a:pt x="5859721" y="2149948"/>
                </a:cubicBezTo>
                <a:lnTo>
                  <a:pt x="5926917" y="2058642"/>
                </a:lnTo>
                <a:cubicBezTo>
                  <a:pt x="5931233" y="2052689"/>
                  <a:pt x="5935474" y="2046699"/>
                  <a:pt x="5939642" y="2040671"/>
                </a:cubicBezTo>
                <a:cubicBezTo>
                  <a:pt x="5943809" y="2034644"/>
                  <a:pt x="5947678" y="2028505"/>
                  <a:pt x="5951250" y="2022254"/>
                </a:cubicBezTo>
                <a:cubicBezTo>
                  <a:pt x="5950506" y="2028654"/>
                  <a:pt x="5949948" y="2035202"/>
                  <a:pt x="5949576" y="2041899"/>
                </a:cubicBezTo>
                <a:cubicBezTo>
                  <a:pt x="5949204" y="2048597"/>
                  <a:pt x="5949018" y="2055071"/>
                  <a:pt x="5949018" y="2061321"/>
                </a:cubicBezTo>
                <a:lnTo>
                  <a:pt x="5949018" y="2150172"/>
                </a:lnTo>
                <a:cubicBezTo>
                  <a:pt x="5949018" y="2151660"/>
                  <a:pt x="5949501" y="2152925"/>
                  <a:pt x="5950469" y="2153967"/>
                </a:cubicBezTo>
                <a:cubicBezTo>
                  <a:pt x="5951436" y="2155009"/>
                  <a:pt x="5953073" y="2155864"/>
                  <a:pt x="5955380" y="2156534"/>
                </a:cubicBezTo>
                <a:cubicBezTo>
                  <a:pt x="5957687" y="2157204"/>
                  <a:pt x="5960664" y="2157688"/>
                  <a:pt x="5964310" y="2157985"/>
                </a:cubicBezTo>
                <a:cubicBezTo>
                  <a:pt x="5967956" y="2158283"/>
                  <a:pt x="5972458" y="2158432"/>
                  <a:pt x="5977816" y="2158432"/>
                </a:cubicBezTo>
                <a:cubicBezTo>
                  <a:pt x="5983174" y="2158432"/>
                  <a:pt x="5987601" y="2158283"/>
                  <a:pt x="5991099" y="2157985"/>
                </a:cubicBezTo>
                <a:cubicBezTo>
                  <a:pt x="5994596" y="2157688"/>
                  <a:pt x="5997387" y="2157204"/>
                  <a:pt x="5999471" y="2156534"/>
                </a:cubicBezTo>
                <a:cubicBezTo>
                  <a:pt x="6001554" y="2155864"/>
                  <a:pt x="6003005" y="2155009"/>
                  <a:pt x="6003824" y="2153967"/>
                </a:cubicBezTo>
                <a:cubicBezTo>
                  <a:pt x="6004642" y="2152925"/>
                  <a:pt x="6005052" y="2151660"/>
                  <a:pt x="6005052" y="2150172"/>
                </a:cubicBezTo>
                <a:lnTo>
                  <a:pt x="6005052" y="1950370"/>
                </a:lnTo>
                <a:cubicBezTo>
                  <a:pt x="6005052" y="1948882"/>
                  <a:pt x="6004680" y="1947542"/>
                  <a:pt x="6003935" y="1946352"/>
                </a:cubicBezTo>
                <a:cubicBezTo>
                  <a:pt x="6003191" y="1945161"/>
                  <a:pt x="6001815" y="1944194"/>
                  <a:pt x="5999805" y="1943449"/>
                </a:cubicBezTo>
                <a:cubicBezTo>
                  <a:pt x="5997796" y="1942705"/>
                  <a:pt x="5995080" y="1942184"/>
                  <a:pt x="5991657" y="1941887"/>
                </a:cubicBezTo>
                <a:cubicBezTo>
                  <a:pt x="5988234" y="1941589"/>
                  <a:pt x="5983918" y="1941440"/>
                  <a:pt x="5978709" y="1941440"/>
                </a:cubicBezTo>
                <a:cubicBezTo>
                  <a:pt x="5974095" y="1941440"/>
                  <a:pt x="5970337" y="1941589"/>
                  <a:pt x="5967435" y="1941887"/>
                </a:cubicBezTo>
                <a:cubicBezTo>
                  <a:pt x="5964533" y="1942184"/>
                  <a:pt x="5962077" y="1942668"/>
                  <a:pt x="5960068" y="1943338"/>
                </a:cubicBezTo>
                <a:cubicBezTo>
                  <a:pt x="5958059" y="1944008"/>
                  <a:pt x="5956385" y="1944901"/>
                  <a:pt x="5955045" y="1946017"/>
                </a:cubicBezTo>
                <a:cubicBezTo>
                  <a:pt x="5953706" y="1947133"/>
                  <a:pt x="5952441" y="1948510"/>
                  <a:pt x="5951250" y="1950147"/>
                </a:cubicBezTo>
                <a:lnTo>
                  <a:pt x="5883385" y="2041676"/>
                </a:lnTo>
                <a:cubicBezTo>
                  <a:pt x="5879217" y="2047183"/>
                  <a:pt x="5875273" y="2052875"/>
                  <a:pt x="5871553" y="2058754"/>
                </a:cubicBezTo>
                <a:cubicBezTo>
                  <a:pt x="5867832" y="2064633"/>
                  <a:pt x="5864186" y="2070549"/>
                  <a:pt x="5860614" y="2076502"/>
                </a:cubicBezTo>
                <a:cubicBezTo>
                  <a:pt x="5861358" y="2070400"/>
                  <a:pt x="5861953" y="2064075"/>
                  <a:pt x="5862400" y="2057526"/>
                </a:cubicBezTo>
                <a:cubicBezTo>
                  <a:pt x="5862846" y="2050978"/>
                  <a:pt x="5863070" y="2044653"/>
                  <a:pt x="5863070" y="2038551"/>
                </a:cubicBezTo>
                <a:lnTo>
                  <a:pt x="5863070" y="1950147"/>
                </a:lnTo>
                <a:cubicBezTo>
                  <a:pt x="5863070" y="1947319"/>
                  <a:pt x="5860912" y="1945161"/>
                  <a:pt x="5856596" y="1943673"/>
                </a:cubicBezTo>
                <a:cubicBezTo>
                  <a:pt x="5852280" y="1942184"/>
                  <a:pt x="5844838" y="1941440"/>
                  <a:pt x="5834271" y="1941440"/>
                </a:cubicBezTo>
                <a:close/>
                <a:moveTo>
                  <a:pt x="5587291" y="1941440"/>
                </a:moveTo>
                <a:cubicBezTo>
                  <a:pt x="5581784" y="1941440"/>
                  <a:pt x="5577245" y="1941626"/>
                  <a:pt x="5573673" y="1941998"/>
                </a:cubicBezTo>
                <a:cubicBezTo>
                  <a:pt x="5570101" y="1942370"/>
                  <a:pt x="5567236" y="1942929"/>
                  <a:pt x="5565078" y="1943673"/>
                </a:cubicBezTo>
                <a:cubicBezTo>
                  <a:pt x="5562920" y="1944417"/>
                  <a:pt x="5561395" y="1945347"/>
                  <a:pt x="5560502" y="1946463"/>
                </a:cubicBezTo>
                <a:cubicBezTo>
                  <a:pt x="5559609" y="1947579"/>
                  <a:pt x="5559163" y="1948882"/>
                  <a:pt x="5559163" y="1950370"/>
                </a:cubicBezTo>
                <a:lnTo>
                  <a:pt x="5559163" y="2149502"/>
                </a:lnTo>
                <a:cubicBezTo>
                  <a:pt x="5559163" y="2150990"/>
                  <a:pt x="5559609" y="2152293"/>
                  <a:pt x="5560502" y="2153409"/>
                </a:cubicBezTo>
                <a:cubicBezTo>
                  <a:pt x="5561395" y="2154525"/>
                  <a:pt x="5562920" y="2155455"/>
                  <a:pt x="5565078" y="2156199"/>
                </a:cubicBezTo>
                <a:cubicBezTo>
                  <a:pt x="5567236" y="2156943"/>
                  <a:pt x="5570101" y="2157501"/>
                  <a:pt x="5573673" y="2157874"/>
                </a:cubicBezTo>
                <a:cubicBezTo>
                  <a:pt x="5577245" y="2158246"/>
                  <a:pt x="5581784" y="2158432"/>
                  <a:pt x="5587291" y="2158432"/>
                </a:cubicBezTo>
                <a:cubicBezTo>
                  <a:pt x="5592798" y="2158432"/>
                  <a:pt x="5597337" y="2158246"/>
                  <a:pt x="5600909" y="2157874"/>
                </a:cubicBezTo>
                <a:cubicBezTo>
                  <a:pt x="5604481" y="2157501"/>
                  <a:pt x="5607346" y="2156943"/>
                  <a:pt x="5609504" y="2156199"/>
                </a:cubicBezTo>
                <a:cubicBezTo>
                  <a:pt x="5611662" y="2155455"/>
                  <a:pt x="5613187" y="2154525"/>
                  <a:pt x="5614080" y="2153409"/>
                </a:cubicBezTo>
                <a:cubicBezTo>
                  <a:pt x="5614973" y="2152293"/>
                  <a:pt x="5615420" y="2150990"/>
                  <a:pt x="5615420" y="2149502"/>
                </a:cubicBezTo>
                <a:lnTo>
                  <a:pt x="5615420" y="2071144"/>
                </a:lnTo>
                <a:lnTo>
                  <a:pt x="5696010" y="2071144"/>
                </a:lnTo>
                <a:lnTo>
                  <a:pt x="5696010" y="2149502"/>
                </a:lnTo>
                <a:cubicBezTo>
                  <a:pt x="5696010" y="2150990"/>
                  <a:pt x="5696456" y="2152293"/>
                  <a:pt x="5697349" y="2153409"/>
                </a:cubicBezTo>
                <a:cubicBezTo>
                  <a:pt x="5698242" y="2154525"/>
                  <a:pt x="5699731" y="2155455"/>
                  <a:pt x="5701814" y="2156199"/>
                </a:cubicBezTo>
                <a:cubicBezTo>
                  <a:pt x="5703898" y="2156943"/>
                  <a:pt x="5706763" y="2157501"/>
                  <a:pt x="5710409" y="2157874"/>
                </a:cubicBezTo>
                <a:cubicBezTo>
                  <a:pt x="5714055" y="2158246"/>
                  <a:pt x="5718632" y="2158432"/>
                  <a:pt x="5724139" y="2158432"/>
                </a:cubicBezTo>
                <a:cubicBezTo>
                  <a:pt x="5729496" y="2158432"/>
                  <a:pt x="5733998" y="2158246"/>
                  <a:pt x="5737645" y="2157874"/>
                </a:cubicBezTo>
                <a:cubicBezTo>
                  <a:pt x="5741291" y="2157501"/>
                  <a:pt x="5744156" y="2156943"/>
                  <a:pt x="5746239" y="2156199"/>
                </a:cubicBezTo>
                <a:cubicBezTo>
                  <a:pt x="5748323" y="2155455"/>
                  <a:pt x="5749811" y="2154525"/>
                  <a:pt x="5750704" y="2153409"/>
                </a:cubicBezTo>
                <a:cubicBezTo>
                  <a:pt x="5751597" y="2152293"/>
                  <a:pt x="5752044" y="2150990"/>
                  <a:pt x="5752044" y="2149502"/>
                </a:cubicBezTo>
                <a:lnTo>
                  <a:pt x="5752044" y="1950370"/>
                </a:lnTo>
                <a:cubicBezTo>
                  <a:pt x="5752044" y="1948882"/>
                  <a:pt x="5751597" y="1947579"/>
                  <a:pt x="5750704" y="1946463"/>
                </a:cubicBezTo>
                <a:cubicBezTo>
                  <a:pt x="5749811" y="1945347"/>
                  <a:pt x="5748323" y="1944417"/>
                  <a:pt x="5746239" y="1943673"/>
                </a:cubicBezTo>
                <a:cubicBezTo>
                  <a:pt x="5744156" y="1942929"/>
                  <a:pt x="5741291" y="1942370"/>
                  <a:pt x="5737645" y="1941998"/>
                </a:cubicBezTo>
                <a:cubicBezTo>
                  <a:pt x="5733998" y="1941626"/>
                  <a:pt x="5729496" y="1941440"/>
                  <a:pt x="5724139" y="1941440"/>
                </a:cubicBezTo>
                <a:cubicBezTo>
                  <a:pt x="5718632" y="1941440"/>
                  <a:pt x="5714055" y="1941626"/>
                  <a:pt x="5710409" y="1941998"/>
                </a:cubicBezTo>
                <a:cubicBezTo>
                  <a:pt x="5706763" y="1942370"/>
                  <a:pt x="5703898" y="1942929"/>
                  <a:pt x="5701814" y="1943673"/>
                </a:cubicBezTo>
                <a:cubicBezTo>
                  <a:pt x="5699731" y="1944417"/>
                  <a:pt x="5698242" y="1945347"/>
                  <a:pt x="5697349" y="1946463"/>
                </a:cubicBezTo>
                <a:cubicBezTo>
                  <a:pt x="5696456" y="1947579"/>
                  <a:pt x="5696010" y="1948882"/>
                  <a:pt x="5696010" y="1950370"/>
                </a:cubicBezTo>
                <a:lnTo>
                  <a:pt x="5696010" y="2024933"/>
                </a:lnTo>
                <a:lnTo>
                  <a:pt x="5615420" y="2024933"/>
                </a:lnTo>
                <a:lnTo>
                  <a:pt x="5615420" y="1950370"/>
                </a:lnTo>
                <a:cubicBezTo>
                  <a:pt x="5615420" y="1948882"/>
                  <a:pt x="5614973" y="1947579"/>
                  <a:pt x="5614080" y="1946463"/>
                </a:cubicBezTo>
                <a:cubicBezTo>
                  <a:pt x="5613187" y="1945347"/>
                  <a:pt x="5611662" y="1944417"/>
                  <a:pt x="5609504" y="1943673"/>
                </a:cubicBezTo>
                <a:cubicBezTo>
                  <a:pt x="5607346" y="1942929"/>
                  <a:pt x="5604481" y="1942370"/>
                  <a:pt x="5600909" y="1941998"/>
                </a:cubicBezTo>
                <a:cubicBezTo>
                  <a:pt x="5597337" y="1941626"/>
                  <a:pt x="5592798" y="1941440"/>
                  <a:pt x="5587291" y="1941440"/>
                </a:cubicBezTo>
                <a:close/>
                <a:moveTo>
                  <a:pt x="3787066" y="1941440"/>
                </a:moveTo>
                <a:cubicBezTo>
                  <a:pt x="3781857" y="1941440"/>
                  <a:pt x="3777467" y="1941626"/>
                  <a:pt x="3773895" y="1941998"/>
                </a:cubicBezTo>
                <a:cubicBezTo>
                  <a:pt x="3770323" y="1942370"/>
                  <a:pt x="3767421" y="1942891"/>
                  <a:pt x="3765188" y="1943561"/>
                </a:cubicBezTo>
                <a:cubicBezTo>
                  <a:pt x="3762956" y="1944231"/>
                  <a:pt x="3761357" y="1945049"/>
                  <a:pt x="3760389" y="1946017"/>
                </a:cubicBezTo>
                <a:cubicBezTo>
                  <a:pt x="3759421" y="1946984"/>
                  <a:pt x="3758938" y="1947989"/>
                  <a:pt x="3758938" y="1949030"/>
                </a:cubicBezTo>
                <a:lnTo>
                  <a:pt x="3758938" y="2150618"/>
                </a:lnTo>
                <a:cubicBezTo>
                  <a:pt x="3758938" y="2151660"/>
                  <a:pt x="3759421" y="2152665"/>
                  <a:pt x="3760389" y="2153632"/>
                </a:cubicBezTo>
                <a:cubicBezTo>
                  <a:pt x="3761357" y="2154599"/>
                  <a:pt x="3762956" y="2155455"/>
                  <a:pt x="3765188" y="2156199"/>
                </a:cubicBezTo>
                <a:cubicBezTo>
                  <a:pt x="3767421" y="2156943"/>
                  <a:pt x="3770323" y="2157501"/>
                  <a:pt x="3773895" y="2157874"/>
                </a:cubicBezTo>
                <a:cubicBezTo>
                  <a:pt x="3777467" y="2158246"/>
                  <a:pt x="3781857" y="2158432"/>
                  <a:pt x="3787066" y="2158432"/>
                </a:cubicBezTo>
                <a:cubicBezTo>
                  <a:pt x="3792127" y="2158432"/>
                  <a:pt x="3796443" y="2158246"/>
                  <a:pt x="3800014" y="2157874"/>
                </a:cubicBezTo>
                <a:cubicBezTo>
                  <a:pt x="3803586" y="2157501"/>
                  <a:pt x="3806489" y="2156943"/>
                  <a:pt x="3808721" y="2156199"/>
                </a:cubicBezTo>
                <a:cubicBezTo>
                  <a:pt x="3810953" y="2155455"/>
                  <a:pt x="3812590" y="2154599"/>
                  <a:pt x="3813632" y="2153632"/>
                </a:cubicBezTo>
                <a:cubicBezTo>
                  <a:pt x="3814674" y="2152665"/>
                  <a:pt x="3815195" y="2151660"/>
                  <a:pt x="3815195" y="2150618"/>
                </a:cubicBezTo>
                <a:lnTo>
                  <a:pt x="3815195" y="2069358"/>
                </a:lnTo>
                <a:lnTo>
                  <a:pt x="3826580" y="2069358"/>
                </a:lnTo>
                <a:cubicBezTo>
                  <a:pt x="3831789" y="2069358"/>
                  <a:pt x="3836403" y="2069916"/>
                  <a:pt x="3840421" y="2071032"/>
                </a:cubicBezTo>
                <a:cubicBezTo>
                  <a:pt x="3844440" y="2072149"/>
                  <a:pt x="3848012" y="2074009"/>
                  <a:pt x="3851137" y="2076613"/>
                </a:cubicBezTo>
                <a:cubicBezTo>
                  <a:pt x="3854262" y="2079218"/>
                  <a:pt x="3857127" y="2082678"/>
                  <a:pt x="3859732" y="2086994"/>
                </a:cubicBezTo>
                <a:cubicBezTo>
                  <a:pt x="3862336" y="2091310"/>
                  <a:pt x="3864755" y="2096668"/>
                  <a:pt x="3866987" y="2103068"/>
                </a:cubicBezTo>
                <a:lnTo>
                  <a:pt x="3885516" y="2150618"/>
                </a:lnTo>
                <a:cubicBezTo>
                  <a:pt x="3886112" y="2152106"/>
                  <a:pt x="3886930" y="2153372"/>
                  <a:pt x="3887972" y="2154413"/>
                </a:cubicBezTo>
                <a:cubicBezTo>
                  <a:pt x="3889014" y="2155455"/>
                  <a:pt x="3890725" y="2156236"/>
                  <a:pt x="3893107" y="2156757"/>
                </a:cubicBezTo>
                <a:cubicBezTo>
                  <a:pt x="3895488" y="2157278"/>
                  <a:pt x="3898688" y="2157688"/>
                  <a:pt x="3902706" y="2157985"/>
                </a:cubicBezTo>
                <a:cubicBezTo>
                  <a:pt x="3906724" y="2158283"/>
                  <a:pt x="3911859" y="2158432"/>
                  <a:pt x="3918110" y="2158432"/>
                </a:cubicBezTo>
                <a:cubicBezTo>
                  <a:pt x="3923616" y="2158432"/>
                  <a:pt x="3928192" y="2158283"/>
                  <a:pt x="3931839" y="2157985"/>
                </a:cubicBezTo>
                <a:cubicBezTo>
                  <a:pt x="3935485" y="2157688"/>
                  <a:pt x="3938351" y="2157278"/>
                  <a:pt x="3940434" y="2156757"/>
                </a:cubicBezTo>
                <a:cubicBezTo>
                  <a:pt x="3942517" y="2156236"/>
                  <a:pt x="3943969" y="2155567"/>
                  <a:pt x="3944787" y="2154748"/>
                </a:cubicBezTo>
                <a:cubicBezTo>
                  <a:pt x="3945605" y="2153930"/>
                  <a:pt x="3946015" y="2152925"/>
                  <a:pt x="3946015" y="2151734"/>
                </a:cubicBezTo>
                <a:cubicBezTo>
                  <a:pt x="3946015" y="2151139"/>
                  <a:pt x="3945977" y="2150469"/>
                  <a:pt x="3945903" y="2149725"/>
                </a:cubicBezTo>
                <a:cubicBezTo>
                  <a:pt x="3945829" y="2148981"/>
                  <a:pt x="3945643" y="2148051"/>
                  <a:pt x="3945345" y="2146935"/>
                </a:cubicBezTo>
                <a:cubicBezTo>
                  <a:pt x="3945048" y="2145818"/>
                  <a:pt x="3944638" y="2144553"/>
                  <a:pt x="3944118" y="2143140"/>
                </a:cubicBezTo>
                <a:cubicBezTo>
                  <a:pt x="3943596" y="2141726"/>
                  <a:pt x="3942889" y="2140051"/>
                  <a:pt x="3941996" y="2138117"/>
                </a:cubicBezTo>
                <a:lnTo>
                  <a:pt x="3922574" y="2093468"/>
                </a:lnTo>
                <a:cubicBezTo>
                  <a:pt x="3919300" y="2086027"/>
                  <a:pt x="3915989" y="2079664"/>
                  <a:pt x="3912640" y="2074381"/>
                </a:cubicBezTo>
                <a:cubicBezTo>
                  <a:pt x="3909292" y="2069098"/>
                  <a:pt x="3905794" y="2064670"/>
                  <a:pt x="3902148" y="2061098"/>
                </a:cubicBezTo>
                <a:cubicBezTo>
                  <a:pt x="3898501" y="2057526"/>
                  <a:pt x="3894669" y="2054624"/>
                  <a:pt x="3890651" y="2052392"/>
                </a:cubicBezTo>
                <a:cubicBezTo>
                  <a:pt x="3886632" y="2050159"/>
                  <a:pt x="3882316" y="2048076"/>
                  <a:pt x="3877703" y="2046141"/>
                </a:cubicBezTo>
                <a:lnTo>
                  <a:pt x="3877703" y="2045694"/>
                </a:lnTo>
                <a:cubicBezTo>
                  <a:pt x="3881126" y="2044504"/>
                  <a:pt x="3884697" y="2042867"/>
                  <a:pt x="3888418" y="2040783"/>
                </a:cubicBezTo>
                <a:cubicBezTo>
                  <a:pt x="3892139" y="2038699"/>
                  <a:pt x="3895823" y="2035946"/>
                  <a:pt x="3899469" y="2032523"/>
                </a:cubicBezTo>
                <a:cubicBezTo>
                  <a:pt x="3903115" y="2029100"/>
                  <a:pt x="3906687" y="2024747"/>
                  <a:pt x="3910185" y="2019463"/>
                </a:cubicBezTo>
                <a:cubicBezTo>
                  <a:pt x="3913682" y="2014180"/>
                  <a:pt x="3916993" y="2007743"/>
                  <a:pt x="3920119" y="2000153"/>
                </a:cubicBezTo>
                <a:lnTo>
                  <a:pt x="3935969" y="1962202"/>
                </a:lnTo>
                <a:cubicBezTo>
                  <a:pt x="3937457" y="1958630"/>
                  <a:pt x="3938499" y="1955802"/>
                  <a:pt x="3939094" y="1953719"/>
                </a:cubicBezTo>
                <a:cubicBezTo>
                  <a:pt x="3939690" y="1951635"/>
                  <a:pt x="3939987" y="1949849"/>
                  <a:pt x="3939987" y="1948361"/>
                </a:cubicBezTo>
                <a:cubicBezTo>
                  <a:pt x="3939987" y="1947170"/>
                  <a:pt x="3939615" y="1946166"/>
                  <a:pt x="3938871" y="1945347"/>
                </a:cubicBezTo>
                <a:cubicBezTo>
                  <a:pt x="3938127" y="1944528"/>
                  <a:pt x="3936750" y="1943822"/>
                  <a:pt x="3934741" y="1943226"/>
                </a:cubicBezTo>
                <a:cubicBezTo>
                  <a:pt x="3932732" y="1942631"/>
                  <a:pt x="3929979" y="1942184"/>
                  <a:pt x="3926481" y="1941887"/>
                </a:cubicBezTo>
                <a:cubicBezTo>
                  <a:pt x="3922984" y="1941589"/>
                  <a:pt x="3918482" y="1941440"/>
                  <a:pt x="3912975" y="1941440"/>
                </a:cubicBezTo>
                <a:cubicBezTo>
                  <a:pt x="3906724" y="1941440"/>
                  <a:pt x="3901701" y="1941589"/>
                  <a:pt x="3897906" y="1941887"/>
                </a:cubicBezTo>
                <a:cubicBezTo>
                  <a:pt x="3894111" y="1942184"/>
                  <a:pt x="3891134" y="1942668"/>
                  <a:pt x="3888976" y="1943338"/>
                </a:cubicBezTo>
                <a:cubicBezTo>
                  <a:pt x="3886819" y="1944008"/>
                  <a:pt x="3885219" y="1944901"/>
                  <a:pt x="3884177" y="1946017"/>
                </a:cubicBezTo>
                <a:cubicBezTo>
                  <a:pt x="3883135" y="1947133"/>
                  <a:pt x="3882391" y="1948435"/>
                  <a:pt x="3881944" y="1949923"/>
                </a:cubicBezTo>
                <a:lnTo>
                  <a:pt x="3865201" y="1992786"/>
                </a:lnTo>
                <a:cubicBezTo>
                  <a:pt x="3862820" y="1999186"/>
                  <a:pt x="3860327" y="2004543"/>
                  <a:pt x="3857723" y="2008859"/>
                </a:cubicBezTo>
                <a:cubicBezTo>
                  <a:pt x="3855118" y="2013175"/>
                  <a:pt x="3852290" y="2016636"/>
                  <a:pt x="3849240" y="2019240"/>
                </a:cubicBezTo>
                <a:cubicBezTo>
                  <a:pt x="3846188" y="2021845"/>
                  <a:pt x="3842802" y="2023705"/>
                  <a:pt x="3839082" y="2024821"/>
                </a:cubicBezTo>
                <a:cubicBezTo>
                  <a:pt x="3835361" y="2025937"/>
                  <a:pt x="3831194" y="2026496"/>
                  <a:pt x="3826580" y="2026496"/>
                </a:cubicBezTo>
                <a:lnTo>
                  <a:pt x="3815195" y="2026496"/>
                </a:lnTo>
                <a:lnTo>
                  <a:pt x="3815195" y="1949030"/>
                </a:lnTo>
                <a:cubicBezTo>
                  <a:pt x="3815195" y="1947989"/>
                  <a:pt x="3814674" y="1946984"/>
                  <a:pt x="3813632" y="1946017"/>
                </a:cubicBezTo>
                <a:cubicBezTo>
                  <a:pt x="3812590" y="1945049"/>
                  <a:pt x="3810953" y="1944231"/>
                  <a:pt x="3808721" y="1943561"/>
                </a:cubicBezTo>
                <a:cubicBezTo>
                  <a:pt x="3806489" y="1942891"/>
                  <a:pt x="3803586" y="1942370"/>
                  <a:pt x="3800014" y="1941998"/>
                </a:cubicBezTo>
                <a:cubicBezTo>
                  <a:pt x="3796443" y="1941626"/>
                  <a:pt x="3792127" y="1941440"/>
                  <a:pt x="3787066" y="1941440"/>
                </a:cubicBezTo>
                <a:close/>
                <a:moveTo>
                  <a:pt x="4383793" y="1939431"/>
                </a:moveTo>
                <a:cubicBezTo>
                  <a:pt x="4377542" y="1939431"/>
                  <a:pt x="4371365" y="1939505"/>
                  <a:pt x="4365263" y="1939654"/>
                </a:cubicBezTo>
                <a:cubicBezTo>
                  <a:pt x="4359162" y="1939803"/>
                  <a:pt x="4353283" y="1939989"/>
                  <a:pt x="4347627" y="1940212"/>
                </a:cubicBezTo>
                <a:cubicBezTo>
                  <a:pt x="4341972" y="1940436"/>
                  <a:pt x="4336726" y="1940696"/>
                  <a:pt x="4331889" y="1940994"/>
                </a:cubicBezTo>
                <a:cubicBezTo>
                  <a:pt x="4327052" y="1941291"/>
                  <a:pt x="4322773" y="1941589"/>
                  <a:pt x="4319052" y="1941887"/>
                </a:cubicBezTo>
                <a:cubicBezTo>
                  <a:pt x="4313248" y="1942631"/>
                  <a:pt x="4308932" y="1944752"/>
                  <a:pt x="4306104" y="1948249"/>
                </a:cubicBezTo>
                <a:cubicBezTo>
                  <a:pt x="4303277" y="1951747"/>
                  <a:pt x="4301863" y="1956918"/>
                  <a:pt x="4301863" y="1963764"/>
                </a:cubicBezTo>
                <a:lnTo>
                  <a:pt x="4301863" y="2135438"/>
                </a:lnTo>
                <a:cubicBezTo>
                  <a:pt x="4301863" y="2142581"/>
                  <a:pt x="4303351" y="2147939"/>
                  <a:pt x="4306328" y="2151511"/>
                </a:cubicBezTo>
                <a:cubicBezTo>
                  <a:pt x="4309304" y="2155083"/>
                  <a:pt x="4314290" y="2157167"/>
                  <a:pt x="4321285" y="2157762"/>
                </a:cubicBezTo>
                <a:cubicBezTo>
                  <a:pt x="4326643" y="2158357"/>
                  <a:pt x="4331666" y="2158804"/>
                  <a:pt x="4336354" y="2159101"/>
                </a:cubicBezTo>
                <a:cubicBezTo>
                  <a:pt x="4341042" y="2159399"/>
                  <a:pt x="4345730" y="2159622"/>
                  <a:pt x="4350418" y="2159771"/>
                </a:cubicBezTo>
                <a:cubicBezTo>
                  <a:pt x="4355106" y="2159920"/>
                  <a:pt x="4359943" y="2160032"/>
                  <a:pt x="4364929" y="2160106"/>
                </a:cubicBezTo>
                <a:cubicBezTo>
                  <a:pt x="4369914" y="2160180"/>
                  <a:pt x="4375309" y="2160218"/>
                  <a:pt x="4381114" y="2160218"/>
                </a:cubicBezTo>
                <a:cubicBezTo>
                  <a:pt x="4398675" y="2160218"/>
                  <a:pt x="4413930" y="2158729"/>
                  <a:pt x="4426878" y="2155753"/>
                </a:cubicBezTo>
                <a:cubicBezTo>
                  <a:pt x="4439826" y="2152776"/>
                  <a:pt x="4450616" y="2148423"/>
                  <a:pt x="4459248" y="2142693"/>
                </a:cubicBezTo>
                <a:cubicBezTo>
                  <a:pt x="4467880" y="2136963"/>
                  <a:pt x="4474317" y="2129782"/>
                  <a:pt x="4478559" y="2121150"/>
                </a:cubicBezTo>
                <a:cubicBezTo>
                  <a:pt x="4482800" y="2112518"/>
                  <a:pt x="4484921" y="2102472"/>
                  <a:pt x="4484921" y="2091013"/>
                </a:cubicBezTo>
                <a:cubicBezTo>
                  <a:pt x="4484921" y="2077023"/>
                  <a:pt x="4480903" y="2065600"/>
                  <a:pt x="4472866" y="2056745"/>
                </a:cubicBezTo>
                <a:cubicBezTo>
                  <a:pt x="4464829" y="2047890"/>
                  <a:pt x="4453295" y="2042122"/>
                  <a:pt x="4438264" y="2039444"/>
                </a:cubicBezTo>
                <a:cubicBezTo>
                  <a:pt x="4450319" y="2036616"/>
                  <a:pt x="4459583" y="2031184"/>
                  <a:pt x="4466057" y="2023147"/>
                </a:cubicBezTo>
                <a:cubicBezTo>
                  <a:pt x="4472531" y="2015110"/>
                  <a:pt x="4475768" y="2005064"/>
                  <a:pt x="4475768" y="1993009"/>
                </a:cubicBezTo>
                <a:cubicBezTo>
                  <a:pt x="4475768" y="1984080"/>
                  <a:pt x="4473945" y="1976303"/>
                  <a:pt x="4470299" y="1969680"/>
                </a:cubicBezTo>
                <a:cubicBezTo>
                  <a:pt x="4466653" y="1963058"/>
                  <a:pt x="4461072" y="1957476"/>
                  <a:pt x="4453556" y="1952937"/>
                </a:cubicBezTo>
                <a:cubicBezTo>
                  <a:pt x="4446040" y="1948398"/>
                  <a:pt x="4436515" y="1945012"/>
                  <a:pt x="4424981" y="1942780"/>
                </a:cubicBezTo>
                <a:cubicBezTo>
                  <a:pt x="4413447" y="1940547"/>
                  <a:pt x="4399717" y="1939431"/>
                  <a:pt x="4383793" y="1939431"/>
                </a:cubicBezTo>
                <a:close/>
                <a:moveTo>
                  <a:pt x="5420529" y="1937645"/>
                </a:moveTo>
                <a:cubicBezTo>
                  <a:pt x="5404753" y="1937645"/>
                  <a:pt x="5390577" y="1940250"/>
                  <a:pt x="5378001" y="1945459"/>
                </a:cubicBezTo>
                <a:cubicBezTo>
                  <a:pt x="5365426" y="1950668"/>
                  <a:pt x="5354747" y="1958221"/>
                  <a:pt x="5345966" y="1968118"/>
                </a:cubicBezTo>
                <a:cubicBezTo>
                  <a:pt x="5337186" y="1978015"/>
                  <a:pt x="5330488" y="1990070"/>
                  <a:pt x="5325875" y="2004283"/>
                </a:cubicBezTo>
                <a:cubicBezTo>
                  <a:pt x="5321261" y="2018496"/>
                  <a:pt x="5318954" y="2034458"/>
                  <a:pt x="5318954" y="2052168"/>
                </a:cubicBezTo>
                <a:cubicBezTo>
                  <a:pt x="5318954" y="2070772"/>
                  <a:pt x="5321149" y="2086994"/>
                  <a:pt x="5325540" y="2100835"/>
                </a:cubicBezTo>
                <a:cubicBezTo>
                  <a:pt x="5329930" y="2114676"/>
                  <a:pt x="5336590" y="2126136"/>
                  <a:pt x="5345520" y="2135214"/>
                </a:cubicBezTo>
                <a:cubicBezTo>
                  <a:pt x="5354449" y="2144293"/>
                  <a:pt x="5365574" y="2151065"/>
                  <a:pt x="5378894" y="2155530"/>
                </a:cubicBezTo>
                <a:cubicBezTo>
                  <a:pt x="5392215" y="2159994"/>
                  <a:pt x="5407730" y="2162227"/>
                  <a:pt x="5425440" y="2162227"/>
                </a:cubicBezTo>
                <a:cubicBezTo>
                  <a:pt x="5435263" y="2162227"/>
                  <a:pt x="5444490" y="2161594"/>
                  <a:pt x="5453122" y="2160329"/>
                </a:cubicBezTo>
                <a:cubicBezTo>
                  <a:pt x="5461755" y="2159064"/>
                  <a:pt x="5469419" y="2157576"/>
                  <a:pt x="5476116" y="2155864"/>
                </a:cubicBezTo>
                <a:cubicBezTo>
                  <a:pt x="5482814" y="2154153"/>
                  <a:pt x="5488320" y="2152404"/>
                  <a:pt x="5492636" y="2150618"/>
                </a:cubicBezTo>
                <a:cubicBezTo>
                  <a:pt x="5496952" y="2148832"/>
                  <a:pt x="5499594" y="2147418"/>
                  <a:pt x="5500561" y="2146377"/>
                </a:cubicBezTo>
                <a:cubicBezTo>
                  <a:pt x="5501529" y="2145335"/>
                  <a:pt x="5502310" y="2144256"/>
                  <a:pt x="5502906" y="2143140"/>
                </a:cubicBezTo>
                <a:cubicBezTo>
                  <a:pt x="5503501" y="2142023"/>
                  <a:pt x="5503947" y="2140647"/>
                  <a:pt x="5504245" y="2139010"/>
                </a:cubicBezTo>
                <a:cubicBezTo>
                  <a:pt x="5504543" y="2137372"/>
                  <a:pt x="5504766" y="2135401"/>
                  <a:pt x="5504915" y="2133094"/>
                </a:cubicBezTo>
                <a:cubicBezTo>
                  <a:pt x="5505064" y="2130787"/>
                  <a:pt x="5505138" y="2127996"/>
                  <a:pt x="5505138" y="2124722"/>
                </a:cubicBezTo>
                <a:cubicBezTo>
                  <a:pt x="5505138" y="2121001"/>
                  <a:pt x="5505026" y="2117913"/>
                  <a:pt x="5504803" y="2115458"/>
                </a:cubicBezTo>
                <a:cubicBezTo>
                  <a:pt x="5504580" y="2113002"/>
                  <a:pt x="5504171" y="2111104"/>
                  <a:pt x="5503575" y="2109765"/>
                </a:cubicBezTo>
                <a:cubicBezTo>
                  <a:pt x="5502980" y="2108425"/>
                  <a:pt x="5502236" y="2107495"/>
                  <a:pt x="5501343" y="2106974"/>
                </a:cubicBezTo>
                <a:cubicBezTo>
                  <a:pt x="5500450" y="2106453"/>
                  <a:pt x="5499334" y="2106193"/>
                  <a:pt x="5497994" y="2106193"/>
                </a:cubicBezTo>
                <a:cubicBezTo>
                  <a:pt x="5495762" y="2106193"/>
                  <a:pt x="5492860" y="2106900"/>
                  <a:pt x="5489288" y="2108314"/>
                </a:cubicBezTo>
                <a:cubicBezTo>
                  <a:pt x="5485716" y="2109728"/>
                  <a:pt x="5481214" y="2111290"/>
                  <a:pt x="5475782" y="2113002"/>
                </a:cubicBezTo>
                <a:cubicBezTo>
                  <a:pt x="5470349" y="2114713"/>
                  <a:pt x="5463913" y="2116276"/>
                  <a:pt x="5456471" y="2117690"/>
                </a:cubicBezTo>
                <a:cubicBezTo>
                  <a:pt x="5449030" y="2119104"/>
                  <a:pt x="5440398" y="2119811"/>
                  <a:pt x="5430575" y="2119811"/>
                </a:cubicBezTo>
                <a:cubicBezTo>
                  <a:pt x="5420901" y="2119811"/>
                  <a:pt x="5412604" y="2118546"/>
                  <a:pt x="5405684" y="2116016"/>
                </a:cubicBezTo>
                <a:cubicBezTo>
                  <a:pt x="5398763" y="2113486"/>
                  <a:pt x="5393108" y="2109802"/>
                  <a:pt x="5388717" y="2104965"/>
                </a:cubicBezTo>
                <a:cubicBezTo>
                  <a:pt x="5384327" y="2100128"/>
                  <a:pt x="5381127" y="2094250"/>
                  <a:pt x="5379118" y="2087329"/>
                </a:cubicBezTo>
                <a:cubicBezTo>
                  <a:pt x="5377109" y="2080409"/>
                  <a:pt x="5376104" y="2072707"/>
                  <a:pt x="5376104" y="2064223"/>
                </a:cubicBezTo>
                <a:lnTo>
                  <a:pt x="5497324" y="2064223"/>
                </a:lnTo>
                <a:cubicBezTo>
                  <a:pt x="5502682" y="2064223"/>
                  <a:pt x="5506887" y="2062586"/>
                  <a:pt x="5509938" y="2059312"/>
                </a:cubicBezTo>
                <a:cubicBezTo>
                  <a:pt x="5512989" y="2056038"/>
                  <a:pt x="5514514" y="2050978"/>
                  <a:pt x="5514514" y="2044132"/>
                </a:cubicBezTo>
                <a:lnTo>
                  <a:pt x="5514514" y="2035202"/>
                </a:lnTo>
                <a:cubicBezTo>
                  <a:pt x="5514514" y="2021212"/>
                  <a:pt x="5512728" y="2008264"/>
                  <a:pt x="5509156" y="1996358"/>
                </a:cubicBezTo>
                <a:cubicBezTo>
                  <a:pt x="5505584" y="1984452"/>
                  <a:pt x="5500003" y="1974145"/>
                  <a:pt x="5492413" y="1965439"/>
                </a:cubicBezTo>
                <a:cubicBezTo>
                  <a:pt x="5484823" y="1956732"/>
                  <a:pt x="5475112" y="1949923"/>
                  <a:pt x="5463280" y="1945012"/>
                </a:cubicBezTo>
                <a:cubicBezTo>
                  <a:pt x="5451448" y="1940101"/>
                  <a:pt x="5437198" y="1937645"/>
                  <a:pt x="5420529" y="1937645"/>
                </a:cubicBezTo>
                <a:close/>
                <a:moveTo>
                  <a:pt x="4868079" y="1937645"/>
                </a:moveTo>
                <a:cubicBezTo>
                  <a:pt x="4852304" y="1937645"/>
                  <a:pt x="4838128" y="1940250"/>
                  <a:pt x="4825552" y="1945459"/>
                </a:cubicBezTo>
                <a:cubicBezTo>
                  <a:pt x="4812976" y="1950668"/>
                  <a:pt x="4802297" y="1958221"/>
                  <a:pt x="4793517" y="1968118"/>
                </a:cubicBezTo>
                <a:cubicBezTo>
                  <a:pt x="4784736" y="1978015"/>
                  <a:pt x="4778038" y="1990070"/>
                  <a:pt x="4773425" y="2004283"/>
                </a:cubicBezTo>
                <a:cubicBezTo>
                  <a:pt x="4768811" y="2018496"/>
                  <a:pt x="4766504" y="2034458"/>
                  <a:pt x="4766504" y="2052168"/>
                </a:cubicBezTo>
                <a:cubicBezTo>
                  <a:pt x="4766504" y="2070772"/>
                  <a:pt x="4768699" y="2086994"/>
                  <a:pt x="4773090" y="2100835"/>
                </a:cubicBezTo>
                <a:cubicBezTo>
                  <a:pt x="4777480" y="2114676"/>
                  <a:pt x="4784140" y="2126136"/>
                  <a:pt x="4793070" y="2135214"/>
                </a:cubicBezTo>
                <a:cubicBezTo>
                  <a:pt x="4802000" y="2144293"/>
                  <a:pt x="4813125" y="2151065"/>
                  <a:pt x="4826445" y="2155530"/>
                </a:cubicBezTo>
                <a:cubicBezTo>
                  <a:pt x="4839765" y="2159994"/>
                  <a:pt x="4855280" y="2162227"/>
                  <a:pt x="4872991" y="2162227"/>
                </a:cubicBezTo>
                <a:cubicBezTo>
                  <a:pt x="4882813" y="2162227"/>
                  <a:pt x="4892041" y="2161594"/>
                  <a:pt x="4900673" y="2160329"/>
                </a:cubicBezTo>
                <a:cubicBezTo>
                  <a:pt x="4909305" y="2159064"/>
                  <a:pt x="4916969" y="2157576"/>
                  <a:pt x="4923667" y="2155864"/>
                </a:cubicBezTo>
                <a:cubicBezTo>
                  <a:pt x="4930364" y="2154153"/>
                  <a:pt x="4935871" y="2152404"/>
                  <a:pt x="4940187" y="2150618"/>
                </a:cubicBezTo>
                <a:cubicBezTo>
                  <a:pt x="4944503" y="2148832"/>
                  <a:pt x="4947144" y="2147418"/>
                  <a:pt x="4948112" y="2146377"/>
                </a:cubicBezTo>
                <a:cubicBezTo>
                  <a:pt x="4949079" y="2145335"/>
                  <a:pt x="4949860" y="2144256"/>
                  <a:pt x="4950456" y="2143140"/>
                </a:cubicBezTo>
                <a:cubicBezTo>
                  <a:pt x="4951051" y="2142023"/>
                  <a:pt x="4951498" y="2140647"/>
                  <a:pt x="4951795" y="2139010"/>
                </a:cubicBezTo>
                <a:cubicBezTo>
                  <a:pt x="4952093" y="2137372"/>
                  <a:pt x="4952316" y="2135401"/>
                  <a:pt x="4952465" y="2133094"/>
                </a:cubicBezTo>
                <a:cubicBezTo>
                  <a:pt x="4952614" y="2130787"/>
                  <a:pt x="4952688" y="2127996"/>
                  <a:pt x="4952688" y="2124722"/>
                </a:cubicBezTo>
                <a:cubicBezTo>
                  <a:pt x="4952688" y="2121001"/>
                  <a:pt x="4952577" y="2117913"/>
                  <a:pt x="4952353" y="2115458"/>
                </a:cubicBezTo>
                <a:cubicBezTo>
                  <a:pt x="4952130" y="2113002"/>
                  <a:pt x="4951721" y="2111104"/>
                  <a:pt x="4951126" y="2109765"/>
                </a:cubicBezTo>
                <a:cubicBezTo>
                  <a:pt x="4950530" y="2108425"/>
                  <a:pt x="4949786" y="2107495"/>
                  <a:pt x="4948893" y="2106974"/>
                </a:cubicBezTo>
                <a:cubicBezTo>
                  <a:pt x="4948000" y="2106453"/>
                  <a:pt x="4946884" y="2106193"/>
                  <a:pt x="4945544" y="2106193"/>
                </a:cubicBezTo>
                <a:cubicBezTo>
                  <a:pt x="4943312" y="2106193"/>
                  <a:pt x="4940410" y="2106900"/>
                  <a:pt x="4936838" y="2108314"/>
                </a:cubicBezTo>
                <a:cubicBezTo>
                  <a:pt x="4933266" y="2109728"/>
                  <a:pt x="4928764" y="2111290"/>
                  <a:pt x="4923332" y="2113002"/>
                </a:cubicBezTo>
                <a:cubicBezTo>
                  <a:pt x="4917900" y="2114713"/>
                  <a:pt x="4911463" y="2116276"/>
                  <a:pt x="4904021" y="2117690"/>
                </a:cubicBezTo>
                <a:cubicBezTo>
                  <a:pt x="4896580" y="2119104"/>
                  <a:pt x="4887948" y="2119811"/>
                  <a:pt x="4878125" y="2119811"/>
                </a:cubicBezTo>
                <a:cubicBezTo>
                  <a:pt x="4868451" y="2119811"/>
                  <a:pt x="4860154" y="2118546"/>
                  <a:pt x="4853234" y="2116016"/>
                </a:cubicBezTo>
                <a:cubicBezTo>
                  <a:pt x="4846313" y="2113486"/>
                  <a:pt x="4840658" y="2109802"/>
                  <a:pt x="4836267" y="2104965"/>
                </a:cubicBezTo>
                <a:cubicBezTo>
                  <a:pt x="4831877" y="2100128"/>
                  <a:pt x="4828677" y="2094250"/>
                  <a:pt x="4826668" y="2087329"/>
                </a:cubicBezTo>
                <a:cubicBezTo>
                  <a:pt x="4824659" y="2080409"/>
                  <a:pt x="4823654" y="2072707"/>
                  <a:pt x="4823654" y="2064223"/>
                </a:cubicBezTo>
                <a:lnTo>
                  <a:pt x="4944875" y="2064223"/>
                </a:lnTo>
                <a:cubicBezTo>
                  <a:pt x="4950233" y="2064223"/>
                  <a:pt x="4954437" y="2062586"/>
                  <a:pt x="4957488" y="2059312"/>
                </a:cubicBezTo>
                <a:cubicBezTo>
                  <a:pt x="4960539" y="2056038"/>
                  <a:pt x="4962064" y="2050978"/>
                  <a:pt x="4962064" y="2044132"/>
                </a:cubicBezTo>
                <a:lnTo>
                  <a:pt x="4962064" y="2035202"/>
                </a:lnTo>
                <a:cubicBezTo>
                  <a:pt x="4962064" y="2021212"/>
                  <a:pt x="4960278" y="2008264"/>
                  <a:pt x="4956707" y="1996358"/>
                </a:cubicBezTo>
                <a:cubicBezTo>
                  <a:pt x="4953135" y="1984452"/>
                  <a:pt x="4947554" y="1974145"/>
                  <a:pt x="4939963" y="1965439"/>
                </a:cubicBezTo>
                <a:cubicBezTo>
                  <a:pt x="4932373" y="1956732"/>
                  <a:pt x="4922662" y="1949923"/>
                  <a:pt x="4910830" y="1945012"/>
                </a:cubicBezTo>
                <a:cubicBezTo>
                  <a:pt x="4898998" y="1940101"/>
                  <a:pt x="4884748" y="1937645"/>
                  <a:pt x="4868079" y="1937645"/>
                </a:cubicBezTo>
                <a:close/>
                <a:moveTo>
                  <a:pt x="4649897" y="1937645"/>
                </a:moveTo>
                <a:cubicBezTo>
                  <a:pt x="4642902" y="1937645"/>
                  <a:pt x="4636317" y="1938389"/>
                  <a:pt x="4630140" y="1939878"/>
                </a:cubicBezTo>
                <a:cubicBezTo>
                  <a:pt x="4623964" y="1941366"/>
                  <a:pt x="4617974" y="1943635"/>
                  <a:pt x="4612169" y="1946686"/>
                </a:cubicBezTo>
                <a:cubicBezTo>
                  <a:pt x="4606365" y="1949737"/>
                  <a:pt x="4600672" y="1953533"/>
                  <a:pt x="4595091" y="1958072"/>
                </a:cubicBezTo>
                <a:cubicBezTo>
                  <a:pt x="4589510" y="1962611"/>
                  <a:pt x="4583818" y="1967857"/>
                  <a:pt x="4578013" y="1973810"/>
                </a:cubicBezTo>
                <a:lnTo>
                  <a:pt x="4578013" y="1950370"/>
                </a:lnTo>
                <a:cubicBezTo>
                  <a:pt x="4578013" y="1948882"/>
                  <a:pt x="4577641" y="1947579"/>
                  <a:pt x="4576897" y="1946463"/>
                </a:cubicBezTo>
                <a:cubicBezTo>
                  <a:pt x="4576153" y="1945347"/>
                  <a:pt x="4574851" y="1944417"/>
                  <a:pt x="4572990" y="1943673"/>
                </a:cubicBezTo>
                <a:cubicBezTo>
                  <a:pt x="4571130" y="1942929"/>
                  <a:pt x="4568674" y="1942370"/>
                  <a:pt x="4565623" y="1941998"/>
                </a:cubicBezTo>
                <a:cubicBezTo>
                  <a:pt x="4562572" y="1941626"/>
                  <a:pt x="4558814" y="1941440"/>
                  <a:pt x="4554350" y="1941440"/>
                </a:cubicBezTo>
                <a:cubicBezTo>
                  <a:pt x="4549736" y="1941440"/>
                  <a:pt x="4545904" y="1941626"/>
                  <a:pt x="4542853" y="1941998"/>
                </a:cubicBezTo>
                <a:cubicBezTo>
                  <a:pt x="4539802" y="1942370"/>
                  <a:pt x="4537346" y="1942929"/>
                  <a:pt x="4535486" y="1943673"/>
                </a:cubicBezTo>
                <a:cubicBezTo>
                  <a:pt x="4533625" y="1944417"/>
                  <a:pt x="4532323" y="1945347"/>
                  <a:pt x="4531579" y="1946463"/>
                </a:cubicBezTo>
                <a:cubicBezTo>
                  <a:pt x="4530835" y="1947579"/>
                  <a:pt x="4530463" y="1948882"/>
                  <a:pt x="4530463" y="1950370"/>
                </a:cubicBezTo>
                <a:lnTo>
                  <a:pt x="4530463" y="2228530"/>
                </a:lnTo>
                <a:cubicBezTo>
                  <a:pt x="4530463" y="2230018"/>
                  <a:pt x="4530909" y="2231357"/>
                  <a:pt x="4531802" y="2232548"/>
                </a:cubicBezTo>
                <a:cubicBezTo>
                  <a:pt x="4532695" y="2233739"/>
                  <a:pt x="4534221" y="2234743"/>
                  <a:pt x="4536379" y="2235562"/>
                </a:cubicBezTo>
                <a:cubicBezTo>
                  <a:pt x="4538537" y="2236380"/>
                  <a:pt x="4541402" y="2237013"/>
                  <a:pt x="4544973" y="2237459"/>
                </a:cubicBezTo>
                <a:cubicBezTo>
                  <a:pt x="4548545" y="2237906"/>
                  <a:pt x="4553085" y="2238129"/>
                  <a:pt x="4558591" y="2238129"/>
                </a:cubicBezTo>
                <a:cubicBezTo>
                  <a:pt x="4564098" y="2238129"/>
                  <a:pt x="4568637" y="2237906"/>
                  <a:pt x="4572209" y="2237459"/>
                </a:cubicBezTo>
                <a:cubicBezTo>
                  <a:pt x="4575781" y="2237013"/>
                  <a:pt x="4578646" y="2236380"/>
                  <a:pt x="4580804" y="2235562"/>
                </a:cubicBezTo>
                <a:cubicBezTo>
                  <a:pt x="4582962" y="2234743"/>
                  <a:pt x="4584487" y="2233739"/>
                  <a:pt x="4585380" y="2232548"/>
                </a:cubicBezTo>
                <a:cubicBezTo>
                  <a:pt x="4586273" y="2231357"/>
                  <a:pt x="4586720" y="2230018"/>
                  <a:pt x="4586720" y="2228530"/>
                </a:cubicBezTo>
                <a:lnTo>
                  <a:pt x="4586720" y="2134768"/>
                </a:lnTo>
                <a:cubicBezTo>
                  <a:pt x="4591482" y="2139382"/>
                  <a:pt x="4596096" y="2143400"/>
                  <a:pt x="4600561" y="2146823"/>
                </a:cubicBezTo>
                <a:cubicBezTo>
                  <a:pt x="4605026" y="2150246"/>
                  <a:pt x="4609528" y="2153111"/>
                  <a:pt x="4614067" y="2155418"/>
                </a:cubicBezTo>
                <a:cubicBezTo>
                  <a:pt x="4618606" y="2157725"/>
                  <a:pt x="4623294" y="2159436"/>
                  <a:pt x="4628131" y="2160552"/>
                </a:cubicBezTo>
                <a:cubicBezTo>
                  <a:pt x="4632968" y="2161669"/>
                  <a:pt x="4638289" y="2162227"/>
                  <a:pt x="4644093" y="2162227"/>
                </a:cubicBezTo>
                <a:cubicBezTo>
                  <a:pt x="4658083" y="2162227"/>
                  <a:pt x="4670510" y="2159548"/>
                  <a:pt x="4681375" y="2154190"/>
                </a:cubicBezTo>
                <a:cubicBezTo>
                  <a:pt x="4692239" y="2148832"/>
                  <a:pt x="4701318" y="2141168"/>
                  <a:pt x="4708610" y="2131196"/>
                </a:cubicBezTo>
                <a:cubicBezTo>
                  <a:pt x="4715903" y="2121225"/>
                  <a:pt x="4721447" y="2109132"/>
                  <a:pt x="4725242" y="2094919"/>
                </a:cubicBezTo>
                <a:cubicBezTo>
                  <a:pt x="4729037" y="2080706"/>
                  <a:pt x="4730934" y="2064744"/>
                  <a:pt x="4730934" y="2047034"/>
                </a:cubicBezTo>
                <a:cubicBezTo>
                  <a:pt x="4730934" y="2032002"/>
                  <a:pt x="4729446" y="2017864"/>
                  <a:pt x="4726469" y="2004618"/>
                </a:cubicBezTo>
                <a:cubicBezTo>
                  <a:pt x="4723493" y="1991372"/>
                  <a:pt x="4718768" y="1979764"/>
                  <a:pt x="4712294" y="1969792"/>
                </a:cubicBezTo>
                <a:cubicBezTo>
                  <a:pt x="4705820" y="1959821"/>
                  <a:pt x="4697448" y="1951970"/>
                  <a:pt x="4687179" y="1946240"/>
                </a:cubicBezTo>
                <a:cubicBezTo>
                  <a:pt x="4676910" y="1940510"/>
                  <a:pt x="4664483" y="1937645"/>
                  <a:pt x="4649897" y="1937645"/>
                </a:cubicBezTo>
                <a:close/>
                <a:moveTo>
                  <a:pt x="4059720" y="1937645"/>
                </a:moveTo>
                <a:cubicBezTo>
                  <a:pt x="4050938" y="1937645"/>
                  <a:pt x="4042418" y="1938352"/>
                  <a:pt x="4034159" y="1939766"/>
                </a:cubicBezTo>
                <a:cubicBezTo>
                  <a:pt x="4025898" y="1941180"/>
                  <a:pt x="4018271" y="1943003"/>
                  <a:pt x="4011276" y="1945235"/>
                </a:cubicBezTo>
                <a:cubicBezTo>
                  <a:pt x="4004281" y="1947468"/>
                  <a:pt x="3998179" y="1949886"/>
                  <a:pt x="3992970" y="1952491"/>
                </a:cubicBezTo>
                <a:cubicBezTo>
                  <a:pt x="3987761" y="1955095"/>
                  <a:pt x="3984115" y="1957476"/>
                  <a:pt x="3982032" y="1959635"/>
                </a:cubicBezTo>
                <a:cubicBezTo>
                  <a:pt x="3979948" y="1961793"/>
                  <a:pt x="3978534" y="1964211"/>
                  <a:pt x="3977790" y="1966890"/>
                </a:cubicBezTo>
                <a:cubicBezTo>
                  <a:pt x="3977046" y="1969569"/>
                  <a:pt x="3976673" y="1973215"/>
                  <a:pt x="3976673" y="1977829"/>
                </a:cubicBezTo>
                <a:cubicBezTo>
                  <a:pt x="3976673" y="1981252"/>
                  <a:pt x="3976896" y="1984377"/>
                  <a:pt x="3977343" y="1987205"/>
                </a:cubicBezTo>
                <a:cubicBezTo>
                  <a:pt x="3977790" y="1990033"/>
                  <a:pt x="3978422" y="1992414"/>
                  <a:pt x="3979241" y="1994349"/>
                </a:cubicBezTo>
                <a:cubicBezTo>
                  <a:pt x="3980060" y="1996283"/>
                  <a:pt x="3981101" y="1997772"/>
                  <a:pt x="3982366" y="1998814"/>
                </a:cubicBezTo>
                <a:cubicBezTo>
                  <a:pt x="3983631" y="1999855"/>
                  <a:pt x="3985082" y="2000376"/>
                  <a:pt x="3986719" y="2000376"/>
                </a:cubicBezTo>
                <a:cubicBezTo>
                  <a:pt x="3989101" y="2000376"/>
                  <a:pt x="3992189" y="1999334"/>
                  <a:pt x="3995984" y="1997251"/>
                </a:cubicBezTo>
                <a:cubicBezTo>
                  <a:pt x="3999779" y="1995167"/>
                  <a:pt x="4004504" y="1992860"/>
                  <a:pt x="4010160" y="1990330"/>
                </a:cubicBezTo>
                <a:cubicBezTo>
                  <a:pt x="4015815" y="1987800"/>
                  <a:pt x="4022326" y="1985493"/>
                  <a:pt x="4029694" y="1983410"/>
                </a:cubicBezTo>
                <a:cubicBezTo>
                  <a:pt x="4037061" y="1981326"/>
                  <a:pt x="4045432" y="1980284"/>
                  <a:pt x="4054808" y="1980284"/>
                </a:cubicBezTo>
                <a:cubicBezTo>
                  <a:pt x="4061952" y="1980284"/>
                  <a:pt x="4067942" y="1981029"/>
                  <a:pt x="4072779" y="1982517"/>
                </a:cubicBezTo>
                <a:cubicBezTo>
                  <a:pt x="4077616" y="1984005"/>
                  <a:pt x="4081486" y="1986312"/>
                  <a:pt x="4084388" y="1989437"/>
                </a:cubicBezTo>
                <a:cubicBezTo>
                  <a:pt x="4087290" y="1992563"/>
                  <a:pt x="4089374" y="1996469"/>
                  <a:pt x="4090639" y="2001158"/>
                </a:cubicBezTo>
                <a:cubicBezTo>
                  <a:pt x="4091904" y="2005846"/>
                  <a:pt x="4092536" y="2011315"/>
                  <a:pt x="4092536" y="2017566"/>
                </a:cubicBezTo>
                <a:lnTo>
                  <a:pt x="4092536" y="2029621"/>
                </a:lnTo>
                <a:lnTo>
                  <a:pt x="4073114" y="2029621"/>
                </a:lnTo>
                <a:cubicBezTo>
                  <a:pt x="4055403" y="2029621"/>
                  <a:pt x="4039851" y="2030960"/>
                  <a:pt x="4026457" y="2033639"/>
                </a:cubicBezTo>
                <a:cubicBezTo>
                  <a:pt x="4013062" y="2036318"/>
                  <a:pt x="4001863" y="2040448"/>
                  <a:pt x="3992858" y="2046029"/>
                </a:cubicBezTo>
                <a:cubicBezTo>
                  <a:pt x="3983854" y="2051610"/>
                  <a:pt x="3977083" y="2058680"/>
                  <a:pt x="3972543" y="2067237"/>
                </a:cubicBezTo>
                <a:cubicBezTo>
                  <a:pt x="3968004" y="2075795"/>
                  <a:pt x="3965734" y="2085878"/>
                  <a:pt x="3965734" y="2097487"/>
                </a:cubicBezTo>
                <a:cubicBezTo>
                  <a:pt x="3965734" y="2108202"/>
                  <a:pt x="3967521" y="2117578"/>
                  <a:pt x="3971092" y="2125615"/>
                </a:cubicBezTo>
                <a:cubicBezTo>
                  <a:pt x="3974664" y="2133652"/>
                  <a:pt x="3979688" y="2140386"/>
                  <a:pt x="3986161" y="2145818"/>
                </a:cubicBezTo>
                <a:cubicBezTo>
                  <a:pt x="3992636" y="2151251"/>
                  <a:pt x="4000300" y="2155343"/>
                  <a:pt x="4009155" y="2158097"/>
                </a:cubicBezTo>
                <a:cubicBezTo>
                  <a:pt x="4018011" y="2160850"/>
                  <a:pt x="4027722" y="2162227"/>
                  <a:pt x="4038288" y="2162227"/>
                </a:cubicBezTo>
                <a:cubicBezTo>
                  <a:pt x="4051088" y="2162227"/>
                  <a:pt x="4062733" y="2159771"/>
                  <a:pt x="4073226" y="2154860"/>
                </a:cubicBezTo>
                <a:cubicBezTo>
                  <a:pt x="4083718" y="2149948"/>
                  <a:pt x="4093057" y="2143102"/>
                  <a:pt x="4101243" y="2134322"/>
                </a:cubicBezTo>
                <a:lnTo>
                  <a:pt x="4101243" y="2150172"/>
                </a:lnTo>
                <a:cubicBezTo>
                  <a:pt x="4101243" y="2152255"/>
                  <a:pt x="4101875" y="2153892"/>
                  <a:pt x="4103140" y="2155083"/>
                </a:cubicBezTo>
                <a:cubicBezTo>
                  <a:pt x="4104405" y="2156274"/>
                  <a:pt x="4106563" y="2157129"/>
                  <a:pt x="4109614" y="2157650"/>
                </a:cubicBezTo>
                <a:cubicBezTo>
                  <a:pt x="4112665" y="2158171"/>
                  <a:pt x="4117539" y="2158432"/>
                  <a:pt x="4124237" y="2158432"/>
                </a:cubicBezTo>
                <a:cubicBezTo>
                  <a:pt x="4130487" y="2158432"/>
                  <a:pt x="4135213" y="2158171"/>
                  <a:pt x="4138412" y="2157650"/>
                </a:cubicBezTo>
                <a:cubicBezTo>
                  <a:pt x="4141613" y="2157129"/>
                  <a:pt x="4143957" y="2156274"/>
                  <a:pt x="4145444" y="2155083"/>
                </a:cubicBezTo>
                <a:cubicBezTo>
                  <a:pt x="4146933" y="2153892"/>
                  <a:pt x="4147677" y="2152255"/>
                  <a:pt x="4147677" y="2150172"/>
                </a:cubicBezTo>
                <a:lnTo>
                  <a:pt x="4147677" y="2016226"/>
                </a:lnTo>
                <a:cubicBezTo>
                  <a:pt x="4147677" y="2002534"/>
                  <a:pt x="4146040" y="1990702"/>
                  <a:pt x="4142766" y="1980731"/>
                </a:cubicBezTo>
                <a:cubicBezTo>
                  <a:pt x="4139492" y="1970759"/>
                  <a:pt x="4134282" y="1962611"/>
                  <a:pt x="4127139" y="1956286"/>
                </a:cubicBezTo>
                <a:cubicBezTo>
                  <a:pt x="4119995" y="1949961"/>
                  <a:pt x="4110879" y="1945273"/>
                  <a:pt x="4099792" y="1942222"/>
                </a:cubicBezTo>
                <a:cubicBezTo>
                  <a:pt x="4088704" y="1939171"/>
                  <a:pt x="4075346" y="1937645"/>
                  <a:pt x="4059720" y="1937645"/>
                </a:cubicBezTo>
                <a:close/>
                <a:moveTo>
                  <a:pt x="3620305" y="1937645"/>
                </a:moveTo>
                <a:cubicBezTo>
                  <a:pt x="3604529" y="1937645"/>
                  <a:pt x="3590353" y="1940250"/>
                  <a:pt x="3577777" y="1945459"/>
                </a:cubicBezTo>
                <a:cubicBezTo>
                  <a:pt x="3565201" y="1950668"/>
                  <a:pt x="3554522" y="1958221"/>
                  <a:pt x="3545742" y="1968118"/>
                </a:cubicBezTo>
                <a:cubicBezTo>
                  <a:pt x="3536961" y="1978015"/>
                  <a:pt x="3530264" y="1990070"/>
                  <a:pt x="3525650" y="2004283"/>
                </a:cubicBezTo>
                <a:cubicBezTo>
                  <a:pt x="3521036" y="2018496"/>
                  <a:pt x="3518729" y="2034458"/>
                  <a:pt x="3518729" y="2052168"/>
                </a:cubicBezTo>
                <a:cubicBezTo>
                  <a:pt x="3518729" y="2070772"/>
                  <a:pt x="3520925" y="2086994"/>
                  <a:pt x="3525315" y="2100835"/>
                </a:cubicBezTo>
                <a:cubicBezTo>
                  <a:pt x="3529705" y="2114676"/>
                  <a:pt x="3536365" y="2126136"/>
                  <a:pt x="3545295" y="2135214"/>
                </a:cubicBezTo>
                <a:cubicBezTo>
                  <a:pt x="3554225" y="2144293"/>
                  <a:pt x="3565350" y="2151065"/>
                  <a:pt x="3578670" y="2155530"/>
                </a:cubicBezTo>
                <a:cubicBezTo>
                  <a:pt x="3591990" y="2159994"/>
                  <a:pt x="3607505" y="2162227"/>
                  <a:pt x="3625216" y="2162227"/>
                </a:cubicBezTo>
                <a:cubicBezTo>
                  <a:pt x="3635039" y="2162227"/>
                  <a:pt x="3644266" y="2161594"/>
                  <a:pt x="3652898" y="2160329"/>
                </a:cubicBezTo>
                <a:cubicBezTo>
                  <a:pt x="3661530" y="2159064"/>
                  <a:pt x="3669194" y="2157576"/>
                  <a:pt x="3675892" y="2155864"/>
                </a:cubicBezTo>
                <a:cubicBezTo>
                  <a:pt x="3682589" y="2154153"/>
                  <a:pt x="3688096" y="2152404"/>
                  <a:pt x="3692412" y="2150618"/>
                </a:cubicBezTo>
                <a:cubicBezTo>
                  <a:pt x="3696728" y="2148832"/>
                  <a:pt x="3699369" y="2147418"/>
                  <a:pt x="3700337" y="2146377"/>
                </a:cubicBezTo>
                <a:cubicBezTo>
                  <a:pt x="3701304" y="2145335"/>
                  <a:pt x="3702086" y="2144256"/>
                  <a:pt x="3702681" y="2143140"/>
                </a:cubicBezTo>
                <a:cubicBezTo>
                  <a:pt x="3703276" y="2142023"/>
                  <a:pt x="3703723" y="2140647"/>
                  <a:pt x="3704020" y="2139010"/>
                </a:cubicBezTo>
                <a:cubicBezTo>
                  <a:pt x="3704318" y="2137372"/>
                  <a:pt x="3704542" y="2135401"/>
                  <a:pt x="3704690" y="2133094"/>
                </a:cubicBezTo>
                <a:cubicBezTo>
                  <a:pt x="3704839" y="2130787"/>
                  <a:pt x="3704914" y="2127996"/>
                  <a:pt x="3704914" y="2124722"/>
                </a:cubicBezTo>
                <a:cubicBezTo>
                  <a:pt x="3704914" y="2121001"/>
                  <a:pt x="3704802" y="2117913"/>
                  <a:pt x="3704578" y="2115458"/>
                </a:cubicBezTo>
                <a:cubicBezTo>
                  <a:pt x="3704355" y="2113002"/>
                  <a:pt x="3703946" y="2111104"/>
                  <a:pt x="3703351" y="2109765"/>
                </a:cubicBezTo>
                <a:cubicBezTo>
                  <a:pt x="3702755" y="2108425"/>
                  <a:pt x="3702011" y="2107495"/>
                  <a:pt x="3701118" y="2106974"/>
                </a:cubicBezTo>
                <a:cubicBezTo>
                  <a:pt x="3700225" y="2106453"/>
                  <a:pt x="3699109" y="2106193"/>
                  <a:pt x="3697769" y="2106193"/>
                </a:cubicBezTo>
                <a:cubicBezTo>
                  <a:pt x="3695537" y="2106193"/>
                  <a:pt x="3692635" y="2106900"/>
                  <a:pt x="3689063" y="2108314"/>
                </a:cubicBezTo>
                <a:cubicBezTo>
                  <a:pt x="3685491" y="2109728"/>
                  <a:pt x="3680989" y="2111290"/>
                  <a:pt x="3675557" y="2113002"/>
                </a:cubicBezTo>
                <a:cubicBezTo>
                  <a:pt x="3670125" y="2114713"/>
                  <a:pt x="3663688" y="2116276"/>
                  <a:pt x="3656246" y="2117690"/>
                </a:cubicBezTo>
                <a:cubicBezTo>
                  <a:pt x="3648805" y="2119104"/>
                  <a:pt x="3640173" y="2119811"/>
                  <a:pt x="3630350" y="2119811"/>
                </a:cubicBezTo>
                <a:cubicBezTo>
                  <a:pt x="3620677" y="2119811"/>
                  <a:pt x="3612379" y="2118546"/>
                  <a:pt x="3605459" y="2116016"/>
                </a:cubicBezTo>
                <a:cubicBezTo>
                  <a:pt x="3598538" y="2113486"/>
                  <a:pt x="3592883" y="2109802"/>
                  <a:pt x="3588493" y="2104965"/>
                </a:cubicBezTo>
                <a:cubicBezTo>
                  <a:pt x="3584102" y="2100128"/>
                  <a:pt x="3580903" y="2094250"/>
                  <a:pt x="3578893" y="2087329"/>
                </a:cubicBezTo>
                <a:cubicBezTo>
                  <a:pt x="3576884" y="2080409"/>
                  <a:pt x="3575879" y="2072707"/>
                  <a:pt x="3575879" y="2064223"/>
                </a:cubicBezTo>
                <a:lnTo>
                  <a:pt x="3697100" y="2064223"/>
                </a:lnTo>
                <a:cubicBezTo>
                  <a:pt x="3702458" y="2064223"/>
                  <a:pt x="3706662" y="2062586"/>
                  <a:pt x="3709713" y="2059312"/>
                </a:cubicBezTo>
                <a:cubicBezTo>
                  <a:pt x="3712764" y="2056038"/>
                  <a:pt x="3714290" y="2050978"/>
                  <a:pt x="3714290" y="2044132"/>
                </a:cubicBezTo>
                <a:lnTo>
                  <a:pt x="3714290" y="2035202"/>
                </a:lnTo>
                <a:cubicBezTo>
                  <a:pt x="3714290" y="2021212"/>
                  <a:pt x="3712504" y="2008264"/>
                  <a:pt x="3708932" y="1996358"/>
                </a:cubicBezTo>
                <a:cubicBezTo>
                  <a:pt x="3705360" y="1984452"/>
                  <a:pt x="3699779" y="1974145"/>
                  <a:pt x="3692189" y="1965439"/>
                </a:cubicBezTo>
                <a:cubicBezTo>
                  <a:pt x="3684598" y="1956732"/>
                  <a:pt x="3674887" y="1949923"/>
                  <a:pt x="3663055" y="1945012"/>
                </a:cubicBezTo>
                <a:cubicBezTo>
                  <a:pt x="3651224" y="1940101"/>
                  <a:pt x="3636973" y="1937645"/>
                  <a:pt x="3620305" y="1937645"/>
                </a:cubicBezTo>
                <a:close/>
                <a:moveTo>
                  <a:pt x="3344749" y="1913535"/>
                </a:moveTo>
                <a:lnTo>
                  <a:pt x="3369752" y="1913535"/>
                </a:lnTo>
                <a:cubicBezTo>
                  <a:pt x="3375854" y="1913535"/>
                  <a:pt x="3381770" y="1913944"/>
                  <a:pt x="3387500" y="1914763"/>
                </a:cubicBezTo>
                <a:cubicBezTo>
                  <a:pt x="3393230" y="1915581"/>
                  <a:pt x="3398699" y="1917553"/>
                  <a:pt x="3403908" y="1920679"/>
                </a:cubicBezTo>
                <a:cubicBezTo>
                  <a:pt x="3409117" y="1923804"/>
                  <a:pt x="3413508" y="1928641"/>
                  <a:pt x="3417079" y="1935189"/>
                </a:cubicBezTo>
                <a:cubicBezTo>
                  <a:pt x="3420652" y="1941738"/>
                  <a:pt x="3422437" y="1950072"/>
                  <a:pt x="3422437" y="1960193"/>
                </a:cubicBezTo>
                <a:cubicBezTo>
                  <a:pt x="3422437" y="1967634"/>
                  <a:pt x="3421396" y="1974517"/>
                  <a:pt x="3419312" y="1980843"/>
                </a:cubicBezTo>
                <a:cubicBezTo>
                  <a:pt x="3417229" y="1987168"/>
                  <a:pt x="3414178" y="1992600"/>
                  <a:pt x="3410159" y="1997139"/>
                </a:cubicBezTo>
                <a:cubicBezTo>
                  <a:pt x="3406141" y="2001678"/>
                  <a:pt x="3400969" y="2005213"/>
                  <a:pt x="3394644" y="2007743"/>
                </a:cubicBezTo>
                <a:cubicBezTo>
                  <a:pt x="3388319" y="2010273"/>
                  <a:pt x="3380468" y="2011538"/>
                  <a:pt x="3371092" y="2011538"/>
                </a:cubicBezTo>
                <a:lnTo>
                  <a:pt x="3344749" y="2011538"/>
                </a:lnTo>
                <a:close/>
                <a:moveTo>
                  <a:pt x="3305905" y="1868217"/>
                </a:moveTo>
                <a:cubicBezTo>
                  <a:pt x="3299952" y="1868217"/>
                  <a:pt x="3295152" y="1869966"/>
                  <a:pt x="3291506" y="1873463"/>
                </a:cubicBezTo>
                <a:cubicBezTo>
                  <a:pt x="3287860" y="1876960"/>
                  <a:pt x="3286037" y="1882207"/>
                  <a:pt x="3286037" y="1889202"/>
                </a:cubicBezTo>
                <a:lnTo>
                  <a:pt x="3286037" y="2149055"/>
                </a:lnTo>
                <a:cubicBezTo>
                  <a:pt x="3286037" y="2150544"/>
                  <a:pt x="3286483" y="2151883"/>
                  <a:pt x="3287376" y="2153074"/>
                </a:cubicBezTo>
                <a:cubicBezTo>
                  <a:pt x="3288269" y="2154264"/>
                  <a:pt x="3289832" y="2155232"/>
                  <a:pt x="3292064" y="2155976"/>
                </a:cubicBezTo>
                <a:cubicBezTo>
                  <a:pt x="3294297" y="2156720"/>
                  <a:pt x="3297310" y="2157315"/>
                  <a:pt x="3301105" y="2157762"/>
                </a:cubicBezTo>
                <a:cubicBezTo>
                  <a:pt x="3304901" y="2158208"/>
                  <a:pt x="3309626" y="2158432"/>
                  <a:pt x="3315281" y="2158432"/>
                </a:cubicBezTo>
                <a:cubicBezTo>
                  <a:pt x="3321085" y="2158432"/>
                  <a:pt x="3325848" y="2158208"/>
                  <a:pt x="3329569" y="2157762"/>
                </a:cubicBezTo>
                <a:cubicBezTo>
                  <a:pt x="3333290" y="2157315"/>
                  <a:pt x="3336266" y="2156720"/>
                  <a:pt x="3338498" y="2155976"/>
                </a:cubicBezTo>
                <a:cubicBezTo>
                  <a:pt x="3340731" y="2155232"/>
                  <a:pt x="3342331" y="2154264"/>
                  <a:pt x="3343298" y="2153074"/>
                </a:cubicBezTo>
                <a:cubicBezTo>
                  <a:pt x="3344266" y="2151883"/>
                  <a:pt x="3344749" y="2150544"/>
                  <a:pt x="3344749" y="2149055"/>
                </a:cubicBezTo>
                <a:lnTo>
                  <a:pt x="3344749" y="2056856"/>
                </a:lnTo>
                <a:lnTo>
                  <a:pt x="3368859" y="2056856"/>
                </a:lnTo>
                <a:cubicBezTo>
                  <a:pt x="3387909" y="2056856"/>
                  <a:pt x="3404467" y="2054624"/>
                  <a:pt x="3418531" y="2050159"/>
                </a:cubicBezTo>
                <a:cubicBezTo>
                  <a:pt x="3432595" y="2045694"/>
                  <a:pt x="3444464" y="2039183"/>
                  <a:pt x="3454138" y="2030626"/>
                </a:cubicBezTo>
                <a:cubicBezTo>
                  <a:pt x="3463812" y="2022068"/>
                  <a:pt x="3471179" y="2011538"/>
                  <a:pt x="3476239" y="1999037"/>
                </a:cubicBezTo>
                <a:cubicBezTo>
                  <a:pt x="3481299" y="1986535"/>
                  <a:pt x="3483829" y="1972173"/>
                  <a:pt x="3483829" y="1955951"/>
                </a:cubicBezTo>
                <a:cubicBezTo>
                  <a:pt x="3483829" y="1944194"/>
                  <a:pt x="3482192" y="1933590"/>
                  <a:pt x="3478918" y="1924139"/>
                </a:cubicBezTo>
                <a:cubicBezTo>
                  <a:pt x="3475643" y="1914688"/>
                  <a:pt x="3470881" y="1906428"/>
                  <a:pt x="3464630" y="1899359"/>
                </a:cubicBezTo>
                <a:cubicBezTo>
                  <a:pt x="3458380" y="1892290"/>
                  <a:pt x="3450826" y="1886448"/>
                  <a:pt x="3441971" y="1881835"/>
                </a:cubicBezTo>
                <a:cubicBezTo>
                  <a:pt x="3433116" y="1877221"/>
                  <a:pt x="3424372" y="1874058"/>
                  <a:pt x="3415740" y="1872347"/>
                </a:cubicBezTo>
                <a:cubicBezTo>
                  <a:pt x="3407108" y="1870635"/>
                  <a:pt x="3399704" y="1869519"/>
                  <a:pt x="3393527" y="1868998"/>
                </a:cubicBezTo>
                <a:cubicBezTo>
                  <a:pt x="3387351" y="1868477"/>
                  <a:pt x="3380840" y="1868217"/>
                  <a:pt x="3373994" y="1868217"/>
                </a:cubicBezTo>
                <a:close/>
                <a:moveTo>
                  <a:pt x="4166355" y="1521968"/>
                </a:moveTo>
                <a:lnTo>
                  <a:pt x="4187786" y="1521968"/>
                </a:lnTo>
                <a:lnTo>
                  <a:pt x="4187786" y="1555901"/>
                </a:lnTo>
                <a:cubicBezTo>
                  <a:pt x="4180940" y="1563640"/>
                  <a:pt x="4174206" y="1569519"/>
                  <a:pt x="4167583" y="1573537"/>
                </a:cubicBezTo>
                <a:cubicBezTo>
                  <a:pt x="4160960" y="1577555"/>
                  <a:pt x="4153705" y="1579565"/>
                  <a:pt x="4145817" y="1579565"/>
                </a:cubicBezTo>
                <a:cubicBezTo>
                  <a:pt x="4136441" y="1579565"/>
                  <a:pt x="4129111" y="1577183"/>
                  <a:pt x="4123828" y="1572421"/>
                </a:cubicBezTo>
                <a:cubicBezTo>
                  <a:pt x="4118544" y="1567658"/>
                  <a:pt x="4115902" y="1561110"/>
                  <a:pt x="4115902" y="1552776"/>
                </a:cubicBezTo>
                <a:cubicBezTo>
                  <a:pt x="4115902" y="1547864"/>
                  <a:pt x="4116832" y="1543511"/>
                  <a:pt x="4118693" y="1539716"/>
                </a:cubicBezTo>
                <a:cubicBezTo>
                  <a:pt x="4120553" y="1535921"/>
                  <a:pt x="4123492" y="1532684"/>
                  <a:pt x="4127511" y="1530005"/>
                </a:cubicBezTo>
                <a:cubicBezTo>
                  <a:pt x="4131529" y="1527326"/>
                  <a:pt x="4136738" y="1525317"/>
                  <a:pt x="4143138" y="1523977"/>
                </a:cubicBezTo>
                <a:cubicBezTo>
                  <a:pt x="4149537" y="1522638"/>
                  <a:pt x="4157277" y="1521968"/>
                  <a:pt x="4166355" y="1521968"/>
                </a:cubicBezTo>
                <a:close/>
                <a:moveTo>
                  <a:pt x="1632705" y="1521968"/>
                </a:moveTo>
                <a:lnTo>
                  <a:pt x="1654136" y="1521968"/>
                </a:lnTo>
                <a:lnTo>
                  <a:pt x="1654136" y="1555901"/>
                </a:lnTo>
                <a:cubicBezTo>
                  <a:pt x="1647290" y="1563640"/>
                  <a:pt x="1640556" y="1569519"/>
                  <a:pt x="1633933" y="1573537"/>
                </a:cubicBezTo>
                <a:cubicBezTo>
                  <a:pt x="1627310" y="1577555"/>
                  <a:pt x="1620055" y="1579565"/>
                  <a:pt x="1612167" y="1579565"/>
                </a:cubicBezTo>
                <a:cubicBezTo>
                  <a:pt x="1602791" y="1579565"/>
                  <a:pt x="1595461" y="1577183"/>
                  <a:pt x="1590178" y="1572421"/>
                </a:cubicBezTo>
                <a:cubicBezTo>
                  <a:pt x="1584894" y="1567658"/>
                  <a:pt x="1582252" y="1561110"/>
                  <a:pt x="1582252" y="1552776"/>
                </a:cubicBezTo>
                <a:cubicBezTo>
                  <a:pt x="1582252" y="1547864"/>
                  <a:pt x="1583182" y="1543511"/>
                  <a:pt x="1585043" y="1539716"/>
                </a:cubicBezTo>
                <a:cubicBezTo>
                  <a:pt x="1586903" y="1535921"/>
                  <a:pt x="1589843" y="1532684"/>
                  <a:pt x="1593861" y="1530005"/>
                </a:cubicBezTo>
                <a:cubicBezTo>
                  <a:pt x="1597879" y="1527326"/>
                  <a:pt x="1603088" y="1525317"/>
                  <a:pt x="1609488" y="1523977"/>
                </a:cubicBezTo>
                <a:cubicBezTo>
                  <a:pt x="1615887" y="1522638"/>
                  <a:pt x="1623627" y="1521968"/>
                  <a:pt x="1632705" y="1521968"/>
                </a:cubicBezTo>
                <a:close/>
                <a:moveTo>
                  <a:pt x="3135348" y="1479106"/>
                </a:moveTo>
                <a:cubicBezTo>
                  <a:pt x="3131627" y="1479106"/>
                  <a:pt x="3128948" y="1480817"/>
                  <a:pt x="3127311" y="1484240"/>
                </a:cubicBezTo>
                <a:cubicBezTo>
                  <a:pt x="3125674" y="1487663"/>
                  <a:pt x="3124856" y="1493542"/>
                  <a:pt x="3124856" y="1501876"/>
                </a:cubicBezTo>
                <a:cubicBezTo>
                  <a:pt x="3124856" y="1510360"/>
                  <a:pt x="3125674" y="1516350"/>
                  <a:pt x="3127311" y="1519847"/>
                </a:cubicBezTo>
                <a:cubicBezTo>
                  <a:pt x="3128948" y="1523345"/>
                  <a:pt x="3131627" y="1525094"/>
                  <a:pt x="3135348" y="1525094"/>
                </a:cubicBezTo>
                <a:lnTo>
                  <a:pt x="3228217" y="1525094"/>
                </a:lnTo>
                <a:cubicBezTo>
                  <a:pt x="3231788" y="1525094"/>
                  <a:pt x="3234393" y="1523382"/>
                  <a:pt x="3236031" y="1519959"/>
                </a:cubicBezTo>
                <a:cubicBezTo>
                  <a:pt x="3237668" y="1516536"/>
                  <a:pt x="3238486" y="1510508"/>
                  <a:pt x="3238486" y="1501876"/>
                </a:cubicBezTo>
                <a:cubicBezTo>
                  <a:pt x="3238486" y="1497709"/>
                  <a:pt x="3238300" y="1494137"/>
                  <a:pt x="3237928" y="1491161"/>
                </a:cubicBezTo>
                <a:cubicBezTo>
                  <a:pt x="3237556" y="1488184"/>
                  <a:pt x="3236924" y="1485803"/>
                  <a:pt x="3236031" y="1484017"/>
                </a:cubicBezTo>
                <a:cubicBezTo>
                  <a:pt x="3235137" y="1482231"/>
                  <a:pt x="3234058" y="1480966"/>
                  <a:pt x="3232793" y="1480222"/>
                </a:cubicBezTo>
                <a:cubicBezTo>
                  <a:pt x="3231528" y="1479478"/>
                  <a:pt x="3230003" y="1479106"/>
                  <a:pt x="3228217" y="1479106"/>
                </a:cubicBezTo>
                <a:close/>
                <a:moveTo>
                  <a:pt x="7421300" y="1449414"/>
                </a:moveTo>
                <a:cubicBezTo>
                  <a:pt x="7428890" y="1449414"/>
                  <a:pt x="7435401" y="1450940"/>
                  <a:pt x="7440834" y="1453991"/>
                </a:cubicBezTo>
                <a:cubicBezTo>
                  <a:pt x="7446266" y="1457042"/>
                  <a:pt x="7450619" y="1461172"/>
                  <a:pt x="7453893" y="1466381"/>
                </a:cubicBezTo>
                <a:cubicBezTo>
                  <a:pt x="7457168" y="1471590"/>
                  <a:pt x="7459549" y="1477766"/>
                  <a:pt x="7461037" y="1484910"/>
                </a:cubicBezTo>
                <a:cubicBezTo>
                  <a:pt x="7462525" y="1492054"/>
                  <a:pt x="7463270" y="1499793"/>
                  <a:pt x="7463270" y="1508127"/>
                </a:cubicBezTo>
                <a:cubicBezTo>
                  <a:pt x="7463270" y="1518396"/>
                  <a:pt x="7462228" y="1527586"/>
                  <a:pt x="7460144" y="1535698"/>
                </a:cubicBezTo>
                <a:cubicBezTo>
                  <a:pt x="7458061" y="1543809"/>
                  <a:pt x="7455010" y="1550655"/>
                  <a:pt x="7450991" y="1556236"/>
                </a:cubicBezTo>
                <a:cubicBezTo>
                  <a:pt x="7446973" y="1561817"/>
                  <a:pt x="7441987" y="1566058"/>
                  <a:pt x="7436034" y="1568961"/>
                </a:cubicBezTo>
                <a:cubicBezTo>
                  <a:pt x="7430081" y="1571863"/>
                  <a:pt x="7423309" y="1573314"/>
                  <a:pt x="7415719" y="1573314"/>
                </a:cubicBezTo>
                <a:cubicBezTo>
                  <a:pt x="7407236" y="1573314"/>
                  <a:pt x="7400055" y="1571677"/>
                  <a:pt x="7394176" y="1568403"/>
                </a:cubicBezTo>
                <a:cubicBezTo>
                  <a:pt x="7388297" y="1565128"/>
                  <a:pt x="7383535" y="1560068"/>
                  <a:pt x="7379889" y="1553222"/>
                </a:cubicBezTo>
                <a:cubicBezTo>
                  <a:pt x="7376242" y="1546376"/>
                  <a:pt x="7373601" y="1537781"/>
                  <a:pt x="7371964" y="1527438"/>
                </a:cubicBezTo>
                <a:cubicBezTo>
                  <a:pt x="7370326" y="1517094"/>
                  <a:pt x="7369508" y="1504927"/>
                  <a:pt x="7369508" y="1490937"/>
                </a:cubicBezTo>
                <a:cubicBezTo>
                  <a:pt x="7369508" y="1488705"/>
                  <a:pt x="7369508" y="1486547"/>
                  <a:pt x="7369508" y="1484463"/>
                </a:cubicBezTo>
                <a:cubicBezTo>
                  <a:pt x="7369508" y="1482380"/>
                  <a:pt x="7369582" y="1480445"/>
                  <a:pt x="7369731" y="1478659"/>
                </a:cubicBezTo>
                <a:cubicBezTo>
                  <a:pt x="7374196" y="1473897"/>
                  <a:pt x="7378438" y="1469729"/>
                  <a:pt x="7382456" y="1466158"/>
                </a:cubicBezTo>
                <a:cubicBezTo>
                  <a:pt x="7386474" y="1462586"/>
                  <a:pt x="7390530" y="1459535"/>
                  <a:pt x="7394623" y="1457005"/>
                </a:cubicBezTo>
                <a:cubicBezTo>
                  <a:pt x="7398715" y="1454475"/>
                  <a:pt x="7402920" y="1452577"/>
                  <a:pt x="7407236" y="1451312"/>
                </a:cubicBezTo>
                <a:cubicBezTo>
                  <a:pt x="7411552" y="1450047"/>
                  <a:pt x="7416240" y="1449414"/>
                  <a:pt x="7421300" y="1449414"/>
                </a:cubicBezTo>
                <a:close/>
                <a:moveTo>
                  <a:pt x="3899878" y="1444726"/>
                </a:moveTo>
                <a:lnTo>
                  <a:pt x="3947429" y="1444726"/>
                </a:lnTo>
                <a:lnTo>
                  <a:pt x="3947429" y="1568179"/>
                </a:lnTo>
                <a:lnTo>
                  <a:pt x="3861034" y="1568179"/>
                </a:lnTo>
                <a:cubicBezTo>
                  <a:pt x="3864606" y="1563417"/>
                  <a:pt x="3868215" y="1557910"/>
                  <a:pt x="3871861" y="1551659"/>
                </a:cubicBezTo>
                <a:cubicBezTo>
                  <a:pt x="3875508" y="1545409"/>
                  <a:pt x="3878968" y="1537446"/>
                  <a:pt x="3882242" y="1527772"/>
                </a:cubicBezTo>
                <a:cubicBezTo>
                  <a:pt x="3885516" y="1518099"/>
                  <a:pt x="3888642" y="1506527"/>
                  <a:pt x="3891618" y="1493058"/>
                </a:cubicBezTo>
                <a:cubicBezTo>
                  <a:pt x="3894595" y="1479589"/>
                  <a:pt x="3897348" y="1463479"/>
                  <a:pt x="3899878" y="1444726"/>
                </a:cubicBezTo>
                <a:close/>
                <a:moveTo>
                  <a:pt x="3376003" y="1444726"/>
                </a:moveTo>
                <a:lnTo>
                  <a:pt x="3423554" y="1444726"/>
                </a:lnTo>
                <a:lnTo>
                  <a:pt x="3423554" y="1568179"/>
                </a:lnTo>
                <a:lnTo>
                  <a:pt x="3337159" y="1568179"/>
                </a:lnTo>
                <a:cubicBezTo>
                  <a:pt x="3340731" y="1563417"/>
                  <a:pt x="3344340" y="1557910"/>
                  <a:pt x="3347986" y="1551659"/>
                </a:cubicBezTo>
                <a:cubicBezTo>
                  <a:pt x="3351633" y="1545409"/>
                  <a:pt x="3355093" y="1537446"/>
                  <a:pt x="3358367" y="1527772"/>
                </a:cubicBezTo>
                <a:cubicBezTo>
                  <a:pt x="3361641" y="1518099"/>
                  <a:pt x="3364767" y="1506527"/>
                  <a:pt x="3367743" y="1493058"/>
                </a:cubicBezTo>
                <a:cubicBezTo>
                  <a:pt x="3370720" y="1479589"/>
                  <a:pt x="3373473" y="1463479"/>
                  <a:pt x="3376003" y="1444726"/>
                </a:cubicBezTo>
                <a:close/>
                <a:moveTo>
                  <a:pt x="2471128" y="1444726"/>
                </a:moveTo>
                <a:lnTo>
                  <a:pt x="2518679" y="1444726"/>
                </a:lnTo>
                <a:lnTo>
                  <a:pt x="2518679" y="1568179"/>
                </a:lnTo>
                <a:lnTo>
                  <a:pt x="2432284" y="1568179"/>
                </a:lnTo>
                <a:cubicBezTo>
                  <a:pt x="2435856" y="1563417"/>
                  <a:pt x="2439465" y="1557910"/>
                  <a:pt x="2443111" y="1551659"/>
                </a:cubicBezTo>
                <a:cubicBezTo>
                  <a:pt x="2446758" y="1545409"/>
                  <a:pt x="2450218" y="1537446"/>
                  <a:pt x="2453492" y="1527772"/>
                </a:cubicBezTo>
                <a:cubicBezTo>
                  <a:pt x="2456766" y="1518099"/>
                  <a:pt x="2459892" y="1506527"/>
                  <a:pt x="2462868" y="1493058"/>
                </a:cubicBezTo>
                <a:cubicBezTo>
                  <a:pt x="2465845" y="1479589"/>
                  <a:pt x="2468598" y="1463479"/>
                  <a:pt x="2471128" y="1444726"/>
                </a:cubicBezTo>
                <a:close/>
                <a:moveTo>
                  <a:pt x="7168739" y="1439145"/>
                </a:moveTo>
                <a:cubicBezTo>
                  <a:pt x="7178115" y="1439145"/>
                  <a:pt x="7185891" y="1440857"/>
                  <a:pt x="7192068" y="1444280"/>
                </a:cubicBezTo>
                <a:cubicBezTo>
                  <a:pt x="7198244" y="1447703"/>
                  <a:pt x="7203192" y="1452465"/>
                  <a:pt x="7206913" y="1458567"/>
                </a:cubicBezTo>
                <a:cubicBezTo>
                  <a:pt x="7210634" y="1464669"/>
                  <a:pt x="7213276" y="1471850"/>
                  <a:pt x="7214838" y="1480110"/>
                </a:cubicBezTo>
                <a:cubicBezTo>
                  <a:pt x="7216401" y="1488370"/>
                  <a:pt x="7217182" y="1497412"/>
                  <a:pt x="7217182" y="1507234"/>
                </a:cubicBezTo>
                <a:cubicBezTo>
                  <a:pt x="7217182" y="1517801"/>
                  <a:pt x="7216215" y="1527214"/>
                  <a:pt x="7214280" y="1535474"/>
                </a:cubicBezTo>
                <a:cubicBezTo>
                  <a:pt x="7212345" y="1543734"/>
                  <a:pt x="7209369" y="1550766"/>
                  <a:pt x="7205350" y="1556571"/>
                </a:cubicBezTo>
                <a:cubicBezTo>
                  <a:pt x="7201332" y="1562375"/>
                  <a:pt x="7196197" y="1566803"/>
                  <a:pt x="7189947" y="1569854"/>
                </a:cubicBezTo>
                <a:cubicBezTo>
                  <a:pt x="7183696" y="1572905"/>
                  <a:pt x="7176329" y="1574430"/>
                  <a:pt x="7167846" y="1574430"/>
                </a:cubicBezTo>
                <a:cubicBezTo>
                  <a:pt x="7158618" y="1574430"/>
                  <a:pt x="7150879" y="1572756"/>
                  <a:pt x="7144629" y="1569407"/>
                </a:cubicBezTo>
                <a:cubicBezTo>
                  <a:pt x="7138378" y="1566058"/>
                  <a:pt x="7133429" y="1561333"/>
                  <a:pt x="7129783" y="1555231"/>
                </a:cubicBezTo>
                <a:cubicBezTo>
                  <a:pt x="7126137" y="1549129"/>
                  <a:pt x="7123495" y="1541948"/>
                  <a:pt x="7121858" y="1533688"/>
                </a:cubicBezTo>
                <a:cubicBezTo>
                  <a:pt x="7120221" y="1525428"/>
                  <a:pt x="7119402" y="1516387"/>
                  <a:pt x="7119402" y="1506564"/>
                </a:cubicBezTo>
                <a:cubicBezTo>
                  <a:pt x="7119402" y="1495998"/>
                  <a:pt x="7120407" y="1486584"/>
                  <a:pt x="7122416" y="1478324"/>
                </a:cubicBezTo>
                <a:cubicBezTo>
                  <a:pt x="7124425" y="1470064"/>
                  <a:pt x="7127439" y="1462995"/>
                  <a:pt x="7131457" y="1457116"/>
                </a:cubicBezTo>
                <a:cubicBezTo>
                  <a:pt x="7135476" y="1451238"/>
                  <a:pt x="7140610" y="1446773"/>
                  <a:pt x="7146861" y="1443722"/>
                </a:cubicBezTo>
                <a:cubicBezTo>
                  <a:pt x="7153112" y="1440671"/>
                  <a:pt x="7160404" y="1439145"/>
                  <a:pt x="7168739" y="1439145"/>
                </a:cubicBezTo>
                <a:close/>
                <a:moveTo>
                  <a:pt x="6730589" y="1439145"/>
                </a:moveTo>
                <a:cubicBezTo>
                  <a:pt x="6739965" y="1439145"/>
                  <a:pt x="6747741" y="1440857"/>
                  <a:pt x="6753918" y="1444280"/>
                </a:cubicBezTo>
                <a:cubicBezTo>
                  <a:pt x="6760094" y="1447703"/>
                  <a:pt x="6765042" y="1452465"/>
                  <a:pt x="6768763" y="1458567"/>
                </a:cubicBezTo>
                <a:cubicBezTo>
                  <a:pt x="6772484" y="1464669"/>
                  <a:pt x="6775126" y="1471850"/>
                  <a:pt x="6776688" y="1480110"/>
                </a:cubicBezTo>
                <a:cubicBezTo>
                  <a:pt x="6778251" y="1488370"/>
                  <a:pt x="6779032" y="1497412"/>
                  <a:pt x="6779032" y="1507234"/>
                </a:cubicBezTo>
                <a:cubicBezTo>
                  <a:pt x="6779032" y="1517801"/>
                  <a:pt x="6778065" y="1527214"/>
                  <a:pt x="6776130" y="1535474"/>
                </a:cubicBezTo>
                <a:cubicBezTo>
                  <a:pt x="6774195" y="1543734"/>
                  <a:pt x="6771219" y="1550766"/>
                  <a:pt x="6767200" y="1556571"/>
                </a:cubicBezTo>
                <a:cubicBezTo>
                  <a:pt x="6763182" y="1562375"/>
                  <a:pt x="6758047" y="1566803"/>
                  <a:pt x="6751797" y="1569854"/>
                </a:cubicBezTo>
                <a:cubicBezTo>
                  <a:pt x="6745546" y="1572905"/>
                  <a:pt x="6738179" y="1574430"/>
                  <a:pt x="6729696" y="1574430"/>
                </a:cubicBezTo>
                <a:cubicBezTo>
                  <a:pt x="6720468" y="1574430"/>
                  <a:pt x="6712729" y="1572756"/>
                  <a:pt x="6706479" y="1569407"/>
                </a:cubicBezTo>
                <a:cubicBezTo>
                  <a:pt x="6700228" y="1566058"/>
                  <a:pt x="6695279" y="1561333"/>
                  <a:pt x="6691633" y="1555231"/>
                </a:cubicBezTo>
                <a:cubicBezTo>
                  <a:pt x="6687987" y="1549129"/>
                  <a:pt x="6685345" y="1541948"/>
                  <a:pt x="6683708" y="1533688"/>
                </a:cubicBezTo>
                <a:cubicBezTo>
                  <a:pt x="6682071" y="1525428"/>
                  <a:pt x="6681252" y="1516387"/>
                  <a:pt x="6681252" y="1506564"/>
                </a:cubicBezTo>
                <a:cubicBezTo>
                  <a:pt x="6681252" y="1495998"/>
                  <a:pt x="6682257" y="1486584"/>
                  <a:pt x="6684266" y="1478324"/>
                </a:cubicBezTo>
                <a:cubicBezTo>
                  <a:pt x="6686275" y="1470064"/>
                  <a:pt x="6689289" y="1462995"/>
                  <a:pt x="6693307" y="1457116"/>
                </a:cubicBezTo>
                <a:cubicBezTo>
                  <a:pt x="6697326" y="1451238"/>
                  <a:pt x="6702460" y="1446773"/>
                  <a:pt x="6708711" y="1443722"/>
                </a:cubicBezTo>
                <a:cubicBezTo>
                  <a:pt x="6714962" y="1440671"/>
                  <a:pt x="6722254" y="1439145"/>
                  <a:pt x="6730589" y="1439145"/>
                </a:cubicBezTo>
                <a:close/>
                <a:moveTo>
                  <a:pt x="5920964" y="1439145"/>
                </a:moveTo>
                <a:cubicBezTo>
                  <a:pt x="5930340" y="1439145"/>
                  <a:pt x="5938116" y="1440857"/>
                  <a:pt x="5944293" y="1444280"/>
                </a:cubicBezTo>
                <a:cubicBezTo>
                  <a:pt x="5950469" y="1447703"/>
                  <a:pt x="5955417" y="1452465"/>
                  <a:pt x="5959138" y="1458567"/>
                </a:cubicBezTo>
                <a:cubicBezTo>
                  <a:pt x="5962859" y="1464669"/>
                  <a:pt x="5965501" y="1471850"/>
                  <a:pt x="5967063" y="1480110"/>
                </a:cubicBezTo>
                <a:cubicBezTo>
                  <a:pt x="5968626" y="1488370"/>
                  <a:pt x="5969407" y="1497412"/>
                  <a:pt x="5969407" y="1507234"/>
                </a:cubicBezTo>
                <a:cubicBezTo>
                  <a:pt x="5969407" y="1517801"/>
                  <a:pt x="5968440" y="1527214"/>
                  <a:pt x="5966505" y="1535474"/>
                </a:cubicBezTo>
                <a:cubicBezTo>
                  <a:pt x="5964570" y="1543734"/>
                  <a:pt x="5961594" y="1550766"/>
                  <a:pt x="5957575" y="1556571"/>
                </a:cubicBezTo>
                <a:cubicBezTo>
                  <a:pt x="5953557" y="1562375"/>
                  <a:pt x="5948422" y="1566803"/>
                  <a:pt x="5942172" y="1569854"/>
                </a:cubicBezTo>
                <a:cubicBezTo>
                  <a:pt x="5935921" y="1572905"/>
                  <a:pt x="5928554" y="1574430"/>
                  <a:pt x="5920071" y="1574430"/>
                </a:cubicBezTo>
                <a:cubicBezTo>
                  <a:pt x="5910843" y="1574430"/>
                  <a:pt x="5903104" y="1572756"/>
                  <a:pt x="5896854" y="1569407"/>
                </a:cubicBezTo>
                <a:cubicBezTo>
                  <a:pt x="5890603" y="1566058"/>
                  <a:pt x="5885654" y="1561333"/>
                  <a:pt x="5882008" y="1555231"/>
                </a:cubicBezTo>
                <a:cubicBezTo>
                  <a:pt x="5878362" y="1549129"/>
                  <a:pt x="5875720" y="1541948"/>
                  <a:pt x="5874083" y="1533688"/>
                </a:cubicBezTo>
                <a:cubicBezTo>
                  <a:pt x="5872446" y="1525428"/>
                  <a:pt x="5871627" y="1516387"/>
                  <a:pt x="5871627" y="1506564"/>
                </a:cubicBezTo>
                <a:cubicBezTo>
                  <a:pt x="5871627" y="1495998"/>
                  <a:pt x="5872632" y="1486584"/>
                  <a:pt x="5874641" y="1478324"/>
                </a:cubicBezTo>
                <a:cubicBezTo>
                  <a:pt x="5876650" y="1470064"/>
                  <a:pt x="5879664" y="1462995"/>
                  <a:pt x="5883682" y="1457116"/>
                </a:cubicBezTo>
                <a:cubicBezTo>
                  <a:pt x="5887701" y="1451238"/>
                  <a:pt x="5892835" y="1446773"/>
                  <a:pt x="5899086" y="1443722"/>
                </a:cubicBezTo>
                <a:cubicBezTo>
                  <a:pt x="5905337" y="1440671"/>
                  <a:pt x="5912629" y="1439145"/>
                  <a:pt x="5920964" y="1439145"/>
                </a:cubicBezTo>
                <a:close/>
                <a:moveTo>
                  <a:pt x="2987264" y="1439145"/>
                </a:moveTo>
                <a:cubicBezTo>
                  <a:pt x="2996640" y="1439145"/>
                  <a:pt x="3004417" y="1440857"/>
                  <a:pt x="3010593" y="1444280"/>
                </a:cubicBezTo>
                <a:cubicBezTo>
                  <a:pt x="3016770" y="1447703"/>
                  <a:pt x="3021718" y="1452465"/>
                  <a:pt x="3025439" y="1458567"/>
                </a:cubicBezTo>
                <a:cubicBezTo>
                  <a:pt x="3029159" y="1464669"/>
                  <a:pt x="3031801" y="1471850"/>
                  <a:pt x="3033364" y="1480110"/>
                </a:cubicBezTo>
                <a:cubicBezTo>
                  <a:pt x="3034927" y="1488370"/>
                  <a:pt x="3035708" y="1497412"/>
                  <a:pt x="3035708" y="1507234"/>
                </a:cubicBezTo>
                <a:cubicBezTo>
                  <a:pt x="3035708" y="1517801"/>
                  <a:pt x="3034741" y="1527214"/>
                  <a:pt x="3032805" y="1535474"/>
                </a:cubicBezTo>
                <a:cubicBezTo>
                  <a:pt x="3030871" y="1543734"/>
                  <a:pt x="3027895" y="1550766"/>
                  <a:pt x="3023876" y="1556571"/>
                </a:cubicBezTo>
                <a:cubicBezTo>
                  <a:pt x="3019857" y="1562375"/>
                  <a:pt x="3014723" y="1566803"/>
                  <a:pt x="3008472" y="1569854"/>
                </a:cubicBezTo>
                <a:cubicBezTo>
                  <a:pt x="3002221" y="1572905"/>
                  <a:pt x="2994854" y="1574430"/>
                  <a:pt x="2986372" y="1574430"/>
                </a:cubicBezTo>
                <a:cubicBezTo>
                  <a:pt x="2977144" y="1574430"/>
                  <a:pt x="2969405" y="1572756"/>
                  <a:pt x="2963154" y="1569407"/>
                </a:cubicBezTo>
                <a:cubicBezTo>
                  <a:pt x="2956903" y="1566058"/>
                  <a:pt x="2951955" y="1561333"/>
                  <a:pt x="2948308" y="1555231"/>
                </a:cubicBezTo>
                <a:cubicBezTo>
                  <a:pt x="2944662" y="1549129"/>
                  <a:pt x="2942020" y="1541948"/>
                  <a:pt x="2940383" y="1533688"/>
                </a:cubicBezTo>
                <a:cubicBezTo>
                  <a:pt x="2938746" y="1525428"/>
                  <a:pt x="2937928" y="1516387"/>
                  <a:pt x="2937928" y="1506564"/>
                </a:cubicBezTo>
                <a:cubicBezTo>
                  <a:pt x="2937928" y="1495998"/>
                  <a:pt x="2938932" y="1486584"/>
                  <a:pt x="2940941" y="1478324"/>
                </a:cubicBezTo>
                <a:cubicBezTo>
                  <a:pt x="2942950" y="1470064"/>
                  <a:pt x="2945964" y="1462995"/>
                  <a:pt x="2949983" y="1457116"/>
                </a:cubicBezTo>
                <a:cubicBezTo>
                  <a:pt x="2954001" y="1451238"/>
                  <a:pt x="2959136" y="1446773"/>
                  <a:pt x="2965386" y="1443722"/>
                </a:cubicBezTo>
                <a:cubicBezTo>
                  <a:pt x="2971637" y="1440671"/>
                  <a:pt x="2978929" y="1439145"/>
                  <a:pt x="2987264" y="1439145"/>
                </a:cubicBezTo>
                <a:close/>
                <a:moveTo>
                  <a:pt x="2239403" y="1435573"/>
                </a:moveTo>
                <a:cubicBezTo>
                  <a:pt x="2243273" y="1435573"/>
                  <a:pt x="2247439" y="1435722"/>
                  <a:pt x="2251904" y="1436020"/>
                </a:cubicBezTo>
                <a:cubicBezTo>
                  <a:pt x="2256369" y="1436318"/>
                  <a:pt x="2260686" y="1436838"/>
                  <a:pt x="2264852" y="1437583"/>
                </a:cubicBezTo>
                <a:lnTo>
                  <a:pt x="2264852" y="1494733"/>
                </a:lnTo>
                <a:lnTo>
                  <a:pt x="2240742" y="1494733"/>
                </a:lnTo>
                <a:cubicBezTo>
                  <a:pt x="2232111" y="1494733"/>
                  <a:pt x="2225227" y="1494100"/>
                  <a:pt x="2220093" y="1492835"/>
                </a:cubicBezTo>
                <a:cubicBezTo>
                  <a:pt x="2214958" y="1491570"/>
                  <a:pt x="2210716" y="1489710"/>
                  <a:pt x="2207367" y="1487254"/>
                </a:cubicBezTo>
                <a:cubicBezTo>
                  <a:pt x="2204019" y="1484798"/>
                  <a:pt x="2201564" y="1481747"/>
                  <a:pt x="2200000" y="1478101"/>
                </a:cubicBezTo>
                <a:cubicBezTo>
                  <a:pt x="2198438" y="1474455"/>
                  <a:pt x="2197657" y="1470325"/>
                  <a:pt x="2197657" y="1465711"/>
                </a:cubicBezTo>
                <a:cubicBezTo>
                  <a:pt x="2197657" y="1461395"/>
                  <a:pt x="2198363" y="1457377"/>
                  <a:pt x="2199777" y="1453656"/>
                </a:cubicBezTo>
                <a:cubicBezTo>
                  <a:pt x="2201191" y="1449935"/>
                  <a:pt x="2203535" y="1446736"/>
                  <a:pt x="2206810" y="1444057"/>
                </a:cubicBezTo>
                <a:cubicBezTo>
                  <a:pt x="2210084" y="1441378"/>
                  <a:pt x="2214362" y="1439294"/>
                  <a:pt x="2219646" y="1437806"/>
                </a:cubicBezTo>
                <a:cubicBezTo>
                  <a:pt x="2224930" y="1436318"/>
                  <a:pt x="2231515" y="1435573"/>
                  <a:pt x="2239403" y="1435573"/>
                </a:cubicBezTo>
                <a:close/>
                <a:moveTo>
                  <a:pt x="7914740" y="1434457"/>
                </a:moveTo>
                <a:cubicBezTo>
                  <a:pt x="7928878" y="1434457"/>
                  <a:pt x="7939334" y="1438959"/>
                  <a:pt x="7946105" y="1447963"/>
                </a:cubicBezTo>
                <a:cubicBezTo>
                  <a:pt x="7952877" y="1456967"/>
                  <a:pt x="7956039" y="1469357"/>
                  <a:pt x="7955593" y="1485133"/>
                </a:cubicBezTo>
                <a:lnTo>
                  <a:pt x="7871654" y="1485133"/>
                </a:lnTo>
                <a:cubicBezTo>
                  <a:pt x="7871952" y="1478138"/>
                  <a:pt x="7873031" y="1471553"/>
                  <a:pt x="7874891" y="1465376"/>
                </a:cubicBezTo>
                <a:cubicBezTo>
                  <a:pt x="7876751" y="1459200"/>
                  <a:pt x="7879430" y="1453842"/>
                  <a:pt x="7882928" y="1449303"/>
                </a:cubicBezTo>
                <a:cubicBezTo>
                  <a:pt x="7886425" y="1444764"/>
                  <a:pt x="7890816" y="1441154"/>
                  <a:pt x="7896099" y="1438476"/>
                </a:cubicBezTo>
                <a:cubicBezTo>
                  <a:pt x="7901382" y="1435797"/>
                  <a:pt x="7907596" y="1434457"/>
                  <a:pt x="7914740" y="1434457"/>
                </a:cubicBezTo>
                <a:close/>
                <a:moveTo>
                  <a:pt x="6162140" y="1434457"/>
                </a:moveTo>
                <a:cubicBezTo>
                  <a:pt x="6176278" y="1434457"/>
                  <a:pt x="6186734" y="1438959"/>
                  <a:pt x="6193505" y="1447963"/>
                </a:cubicBezTo>
                <a:cubicBezTo>
                  <a:pt x="6200277" y="1456967"/>
                  <a:pt x="6203439" y="1469357"/>
                  <a:pt x="6202993" y="1485133"/>
                </a:cubicBezTo>
                <a:lnTo>
                  <a:pt x="6119054" y="1485133"/>
                </a:lnTo>
                <a:cubicBezTo>
                  <a:pt x="6119352" y="1478138"/>
                  <a:pt x="6120431" y="1471553"/>
                  <a:pt x="6122291" y="1465376"/>
                </a:cubicBezTo>
                <a:cubicBezTo>
                  <a:pt x="6124151" y="1459200"/>
                  <a:pt x="6126830" y="1453842"/>
                  <a:pt x="6130328" y="1449303"/>
                </a:cubicBezTo>
                <a:cubicBezTo>
                  <a:pt x="6133825" y="1444764"/>
                  <a:pt x="6138216" y="1441154"/>
                  <a:pt x="6143499" y="1438476"/>
                </a:cubicBezTo>
                <a:cubicBezTo>
                  <a:pt x="6148782" y="1435797"/>
                  <a:pt x="6154996" y="1434457"/>
                  <a:pt x="6162140" y="1434457"/>
                </a:cubicBezTo>
                <a:close/>
                <a:moveTo>
                  <a:pt x="5276315" y="1434457"/>
                </a:moveTo>
                <a:cubicBezTo>
                  <a:pt x="5290454" y="1434457"/>
                  <a:pt x="5300909" y="1438959"/>
                  <a:pt x="5307680" y="1447963"/>
                </a:cubicBezTo>
                <a:cubicBezTo>
                  <a:pt x="5314452" y="1456967"/>
                  <a:pt x="5317615" y="1469357"/>
                  <a:pt x="5317168" y="1485133"/>
                </a:cubicBezTo>
                <a:lnTo>
                  <a:pt x="5233229" y="1485133"/>
                </a:lnTo>
                <a:cubicBezTo>
                  <a:pt x="5233527" y="1478138"/>
                  <a:pt x="5234606" y="1471553"/>
                  <a:pt x="5236466" y="1465376"/>
                </a:cubicBezTo>
                <a:cubicBezTo>
                  <a:pt x="5238327" y="1459200"/>
                  <a:pt x="5241005" y="1453842"/>
                  <a:pt x="5244503" y="1449303"/>
                </a:cubicBezTo>
                <a:cubicBezTo>
                  <a:pt x="5248000" y="1444764"/>
                  <a:pt x="5252391" y="1441154"/>
                  <a:pt x="5257674" y="1438476"/>
                </a:cubicBezTo>
                <a:cubicBezTo>
                  <a:pt x="5262958" y="1435797"/>
                  <a:pt x="5269171" y="1434457"/>
                  <a:pt x="5276315" y="1434457"/>
                </a:cubicBezTo>
                <a:close/>
                <a:moveTo>
                  <a:pt x="1964443" y="1400301"/>
                </a:moveTo>
                <a:cubicBezTo>
                  <a:pt x="1959234" y="1400301"/>
                  <a:pt x="1955476" y="1401789"/>
                  <a:pt x="1953169" y="1404766"/>
                </a:cubicBezTo>
                <a:cubicBezTo>
                  <a:pt x="1950862" y="1407743"/>
                  <a:pt x="1949560" y="1412282"/>
                  <a:pt x="1949263" y="1418384"/>
                </a:cubicBezTo>
                <a:cubicBezTo>
                  <a:pt x="1947179" y="1438624"/>
                  <a:pt x="1945021" y="1456372"/>
                  <a:pt x="1942788" y="1471627"/>
                </a:cubicBezTo>
                <a:cubicBezTo>
                  <a:pt x="1940556" y="1486882"/>
                  <a:pt x="1938175" y="1500016"/>
                  <a:pt x="1935645" y="1511029"/>
                </a:cubicBezTo>
                <a:cubicBezTo>
                  <a:pt x="1933115" y="1522043"/>
                  <a:pt x="1930362" y="1531158"/>
                  <a:pt x="1927385" y="1538376"/>
                </a:cubicBezTo>
                <a:cubicBezTo>
                  <a:pt x="1924408" y="1545595"/>
                  <a:pt x="1921245" y="1551399"/>
                  <a:pt x="1917897" y="1555789"/>
                </a:cubicBezTo>
                <a:cubicBezTo>
                  <a:pt x="1914548" y="1560180"/>
                  <a:pt x="1910977" y="1563231"/>
                  <a:pt x="1907181" y="1564942"/>
                </a:cubicBezTo>
                <a:cubicBezTo>
                  <a:pt x="1903386" y="1566654"/>
                  <a:pt x="1899405" y="1567510"/>
                  <a:pt x="1895238" y="1567510"/>
                </a:cubicBezTo>
                <a:cubicBezTo>
                  <a:pt x="1893749" y="1567510"/>
                  <a:pt x="1892484" y="1567807"/>
                  <a:pt x="1891443" y="1568403"/>
                </a:cubicBezTo>
                <a:cubicBezTo>
                  <a:pt x="1890401" y="1568998"/>
                  <a:pt x="1889582" y="1570226"/>
                  <a:pt x="1888987" y="1572086"/>
                </a:cubicBezTo>
                <a:cubicBezTo>
                  <a:pt x="1888392" y="1573946"/>
                  <a:pt x="1887983" y="1576588"/>
                  <a:pt x="1887759" y="1580011"/>
                </a:cubicBezTo>
                <a:cubicBezTo>
                  <a:pt x="1887536" y="1583434"/>
                  <a:pt x="1887425" y="1587899"/>
                  <a:pt x="1887425" y="1593406"/>
                </a:cubicBezTo>
                <a:cubicBezTo>
                  <a:pt x="1887425" y="1598763"/>
                  <a:pt x="1887573" y="1603079"/>
                  <a:pt x="1887871" y="1606354"/>
                </a:cubicBezTo>
                <a:cubicBezTo>
                  <a:pt x="1888169" y="1609628"/>
                  <a:pt x="1888689" y="1612121"/>
                  <a:pt x="1889434" y="1613832"/>
                </a:cubicBezTo>
                <a:cubicBezTo>
                  <a:pt x="1890178" y="1615544"/>
                  <a:pt x="1891220" y="1616697"/>
                  <a:pt x="1892559" y="1617293"/>
                </a:cubicBezTo>
                <a:cubicBezTo>
                  <a:pt x="1893898" y="1617888"/>
                  <a:pt x="1895610" y="1618186"/>
                  <a:pt x="1897693" y="1618186"/>
                </a:cubicBezTo>
                <a:cubicBezTo>
                  <a:pt x="1906326" y="1618186"/>
                  <a:pt x="1914548" y="1617144"/>
                  <a:pt x="1922362" y="1615060"/>
                </a:cubicBezTo>
                <a:cubicBezTo>
                  <a:pt x="1930175" y="1612977"/>
                  <a:pt x="1937431" y="1609479"/>
                  <a:pt x="1944128" y="1604568"/>
                </a:cubicBezTo>
                <a:cubicBezTo>
                  <a:pt x="1950825" y="1599656"/>
                  <a:pt x="1956964" y="1592996"/>
                  <a:pt x="1962546" y="1584588"/>
                </a:cubicBezTo>
                <a:cubicBezTo>
                  <a:pt x="1968126" y="1576179"/>
                  <a:pt x="1973224" y="1565575"/>
                  <a:pt x="1977837" y="1552776"/>
                </a:cubicBezTo>
                <a:cubicBezTo>
                  <a:pt x="1982451" y="1539976"/>
                  <a:pt x="1986507" y="1524759"/>
                  <a:pt x="1990004" y="1507123"/>
                </a:cubicBezTo>
                <a:cubicBezTo>
                  <a:pt x="1993502" y="1489486"/>
                  <a:pt x="1996441" y="1468985"/>
                  <a:pt x="1998822" y="1445619"/>
                </a:cubicBezTo>
                <a:lnTo>
                  <a:pt x="2039229" y="1445619"/>
                </a:lnTo>
                <a:lnTo>
                  <a:pt x="2039229" y="1606577"/>
                </a:lnTo>
                <a:cubicBezTo>
                  <a:pt x="2039229" y="1608065"/>
                  <a:pt x="2039639" y="1609367"/>
                  <a:pt x="2040457" y="1610484"/>
                </a:cubicBezTo>
                <a:cubicBezTo>
                  <a:pt x="2041275" y="1611600"/>
                  <a:pt x="2042764" y="1612530"/>
                  <a:pt x="2044922" y="1613274"/>
                </a:cubicBezTo>
                <a:cubicBezTo>
                  <a:pt x="2047080" y="1614018"/>
                  <a:pt x="2049982" y="1614576"/>
                  <a:pt x="2053628" y="1614949"/>
                </a:cubicBezTo>
                <a:cubicBezTo>
                  <a:pt x="2057275" y="1615321"/>
                  <a:pt x="2061851" y="1615507"/>
                  <a:pt x="2067358" y="1615507"/>
                </a:cubicBezTo>
                <a:cubicBezTo>
                  <a:pt x="2072715" y="1615507"/>
                  <a:pt x="2077217" y="1615321"/>
                  <a:pt x="2080864" y="1614949"/>
                </a:cubicBezTo>
                <a:cubicBezTo>
                  <a:pt x="2084510" y="1614576"/>
                  <a:pt x="2087375" y="1614018"/>
                  <a:pt x="2089459" y="1613274"/>
                </a:cubicBezTo>
                <a:cubicBezTo>
                  <a:pt x="2091542" y="1612530"/>
                  <a:pt x="2093031" y="1611600"/>
                  <a:pt x="2093924" y="1610484"/>
                </a:cubicBezTo>
                <a:cubicBezTo>
                  <a:pt x="2094817" y="1609367"/>
                  <a:pt x="2095263" y="1608065"/>
                  <a:pt x="2095263" y="1606577"/>
                </a:cubicBezTo>
                <a:lnTo>
                  <a:pt x="2095263" y="1418384"/>
                </a:lnTo>
                <a:cubicBezTo>
                  <a:pt x="2095263" y="1412282"/>
                  <a:pt x="2093998" y="1407743"/>
                  <a:pt x="2091468" y="1404766"/>
                </a:cubicBezTo>
                <a:cubicBezTo>
                  <a:pt x="2088938" y="1401789"/>
                  <a:pt x="2085068" y="1400301"/>
                  <a:pt x="2079859" y="1400301"/>
                </a:cubicBezTo>
                <a:close/>
                <a:moveTo>
                  <a:pt x="6403464" y="1399855"/>
                </a:moveTo>
                <a:cubicBezTo>
                  <a:pt x="6398107" y="1399855"/>
                  <a:pt x="6394163" y="1401380"/>
                  <a:pt x="6391633" y="1404431"/>
                </a:cubicBezTo>
                <a:cubicBezTo>
                  <a:pt x="6389103" y="1407482"/>
                  <a:pt x="6387838" y="1411984"/>
                  <a:pt x="6387838" y="1417937"/>
                </a:cubicBezTo>
                <a:lnTo>
                  <a:pt x="6387838" y="1606577"/>
                </a:lnTo>
                <a:cubicBezTo>
                  <a:pt x="6387838" y="1608065"/>
                  <a:pt x="6388247" y="1609367"/>
                  <a:pt x="6389065" y="1610484"/>
                </a:cubicBezTo>
                <a:cubicBezTo>
                  <a:pt x="6389884" y="1611600"/>
                  <a:pt x="6391372" y="1612530"/>
                  <a:pt x="6393530" y="1613274"/>
                </a:cubicBezTo>
                <a:cubicBezTo>
                  <a:pt x="6395688" y="1614018"/>
                  <a:pt x="6398553" y="1614576"/>
                  <a:pt x="6402125" y="1614949"/>
                </a:cubicBezTo>
                <a:cubicBezTo>
                  <a:pt x="6405697" y="1615321"/>
                  <a:pt x="6410236" y="1615507"/>
                  <a:pt x="6415743" y="1615507"/>
                </a:cubicBezTo>
                <a:cubicBezTo>
                  <a:pt x="6421249" y="1615507"/>
                  <a:pt x="6425789" y="1615321"/>
                  <a:pt x="6429361" y="1614949"/>
                </a:cubicBezTo>
                <a:cubicBezTo>
                  <a:pt x="6432932" y="1614576"/>
                  <a:pt x="6435797" y="1614018"/>
                  <a:pt x="6437955" y="1613274"/>
                </a:cubicBezTo>
                <a:cubicBezTo>
                  <a:pt x="6440113" y="1612530"/>
                  <a:pt x="6441676" y="1611600"/>
                  <a:pt x="6442643" y="1610484"/>
                </a:cubicBezTo>
                <a:cubicBezTo>
                  <a:pt x="6443611" y="1609367"/>
                  <a:pt x="6444095" y="1608065"/>
                  <a:pt x="6444095" y="1606577"/>
                </a:cubicBezTo>
                <a:lnTo>
                  <a:pt x="6444095" y="1446289"/>
                </a:lnTo>
                <a:lnTo>
                  <a:pt x="6519327" y="1446289"/>
                </a:lnTo>
                <a:lnTo>
                  <a:pt x="6519327" y="1606577"/>
                </a:lnTo>
                <a:cubicBezTo>
                  <a:pt x="6519327" y="1608065"/>
                  <a:pt x="6519736" y="1609367"/>
                  <a:pt x="6520555" y="1610484"/>
                </a:cubicBezTo>
                <a:cubicBezTo>
                  <a:pt x="6521374" y="1611600"/>
                  <a:pt x="6522899" y="1612530"/>
                  <a:pt x="6525131" y="1613274"/>
                </a:cubicBezTo>
                <a:cubicBezTo>
                  <a:pt x="6527364" y="1614018"/>
                  <a:pt x="6530303" y="1614576"/>
                  <a:pt x="6533950" y="1614949"/>
                </a:cubicBezTo>
                <a:cubicBezTo>
                  <a:pt x="6537596" y="1615321"/>
                  <a:pt x="6542098" y="1615507"/>
                  <a:pt x="6547456" y="1615507"/>
                </a:cubicBezTo>
                <a:cubicBezTo>
                  <a:pt x="6552962" y="1615507"/>
                  <a:pt x="6557502" y="1615321"/>
                  <a:pt x="6561073" y="1614949"/>
                </a:cubicBezTo>
                <a:cubicBezTo>
                  <a:pt x="6564645" y="1614576"/>
                  <a:pt x="6567510" y="1614018"/>
                  <a:pt x="6569668" y="1613274"/>
                </a:cubicBezTo>
                <a:cubicBezTo>
                  <a:pt x="6571826" y="1612530"/>
                  <a:pt x="6573352" y="1611600"/>
                  <a:pt x="6574245" y="1610484"/>
                </a:cubicBezTo>
                <a:cubicBezTo>
                  <a:pt x="6575138" y="1609367"/>
                  <a:pt x="6575584" y="1608065"/>
                  <a:pt x="6575584" y="1606577"/>
                </a:cubicBezTo>
                <a:lnTo>
                  <a:pt x="6575584" y="1417937"/>
                </a:lnTo>
                <a:cubicBezTo>
                  <a:pt x="6575584" y="1411984"/>
                  <a:pt x="6574319" y="1407482"/>
                  <a:pt x="6571789" y="1404431"/>
                </a:cubicBezTo>
                <a:cubicBezTo>
                  <a:pt x="6569259" y="1401380"/>
                  <a:pt x="6565389" y="1399855"/>
                  <a:pt x="6560181" y="1399855"/>
                </a:cubicBezTo>
                <a:close/>
                <a:moveTo>
                  <a:pt x="4513273" y="1399855"/>
                </a:moveTo>
                <a:cubicBezTo>
                  <a:pt x="4511785" y="1399855"/>
                  <a:pt x="4510520" y="1400264"/>
                  <a:pt x="4509478" y="1401083"/>
                </a:cubicBezTo>
                <a:cubicBezTo>
                  <a:pt x="4508436" y="1401901"/>
                  <a:pt x="4507543" y="1403278"/>
                  <a:pt x="4506799" y="1405212"/>
                </a:cubicBezTo>
                <a:cubicBezTo>
                  <a:pt x="4506055" y="1407147"/>
                  <a:pt x="4505460" y="1409640"/>
                  <a:pt x="4505013" y="1412691"/>
                </a:cubicBezTo>
                <a:cubicBezTo>
                  <a:pt x="4504567" y="1415742"/>
                  <a:pt x="4504343" y="1419500"/>
                  <a:pt x="4504343" y="1423965"/>
                </a:cubicBezTo>
                <a:cubicBezTo>
                  <a:pt x="4504343" y="1428876"/>
                  <a:pt x="4504529" y="1433043"/>
                  <a:pt x="4504901" y="1436466"/>
                </a:cubicBezTo>
                <a:cubicBezTo>
                  <a:pt x="4505274" y="1439889"/>
                  <a:pt x="4505832" y="1442568"/>
                  <a:pt x="4506576" y="1444503"/>
                </a:cubicBezTo>
                <a:cubicBezTo>
                  <a:pt x="4507320" y="1446438"/>
                  <a:pt x="4508250" y="1447815"/>
                  <a:pt x="4509366" y="1448633"/>
                </a:cubicBezTo>
                <a:cubicBezTo>
                  <a:pt x="4510483" y="1449452"/>
                  <a:pt x="4511785" y="1449861"/>
                  <a:pt x="4513273" y="1449861"/>
                </a:cubicBezTo>
                <a:lnTo>
                  <a:pt x="4563503" y="1449861"/>
                </a:lnTo>
                <a:lnTo>
                  <a:pt x="4563503" y="1606577"/>
                </a:lnTo>
                <a:cubicBezTo>
                  <a:pt x="4563503" y="1608065"/>
                  <a:pt x="4563912" y="1609367"/>
                  <a:pt x="4564730" y="1610484"/>
                </a:cubicBezTo>
                <a:cubicBezTo>
                  <a:pt x="4565549" y="1611600"/>
                  <a:pt x="4567037" y="1612530"/>
                  <a:pt x="4569195" y="1613274"/>
                </a:cubicBezTo>
                <a:cubicBezTo>
                  <a:pt x="4571353" y="1614018"/>
                  <a:pt x="4574218" y="1614576"/>
                  <a:pt x="4577790" y="1614949"/>
                </a:cubicBezTo>
                <a:cubicBezTo>
                  <a:pt x="4581362" y="1615321"/>
                  <a:pt x="4585827" y="1615507"/>
                  <a:pt x="4591185" y="1615507"/>
                </a:cubicBezTo>
                <a:cubicBezTo>
                  <a:pt x="4596691" y="1615507"/>
                  <a:pt x="4601268" y="1615321"/>
                  <a:pt x="4604914" y="1614949"/>
                </a:cubicBezTo>
                <a:cubicBezTo>
                  <a:pt x="4608560" y="1614576"/>
                  <a:pt x="4611425" y="1614018"/>
                  <a:pt x="4613509" y="1613274"/>
                </a:cubicBezTo>
                <a:cubicBezTo>
                  <a:pt x="4615592" y="1612530"/>
                  <a:pt x="4617081" y="1611600"/>
                  <a:pt x="4617974" y="1610484"/>
                </a:cubicBezTo>
                <a:cubicBezTo>
                  <a:pt x="4618867" y="1609367"/>
                  <a:pt x="4619313" y="1608065"/>
                  <a:pt x="4619313" y="1606577"/>
                </a:cubicBezTo>
                <a:lnTo>
                  <a:pt x="4619313" y="1449861"/>
                </a:lnTo>
                <a:lnTo>
                  <a:pt x="4669543" y="1449861"/>
                </a:lnTo>
                <a:cubicBezTo>
                  <a:pt x="4670882" y="1449861"/>
                  <a:pt x="4672110" y="1449489"/>
                  <a:pt x="4673226" y="1448745"/>
                </a:cubicBezTo>
                <a:cubicBezTo>
                  <a:pt x="4674342" y="1448001"/>
                  <a:pt x="4675273" y="1446661"/>
                  <a:pt x="4676017" y="1444726"/>
                </a:cubicBezTo>
                <a:cubicBezTo>
                  <a:pt x="4676761" y="1442792"/>
                  <a:pt x="4677319" y="1440187"/>
                  <a:pt x="4677691" y="1436913"/>
                </a:cubicBezTo>
                <a:cubicBezTo>
                  <a:pt x="4678063" y="1433639"/>
                  <a:pt x="4678249" y="1429546"/>
                  <a:pt x="4678249" y="1424635"/>
                </a:cubicBezTo>
                <a:cubicBezTo>
                  <a:pt x="4678249" y="1420021"/>
                  <a:pt x="4678063" y="1416114"/>
                  <a:pt x="4677691" y="1412914"/>
                </a:cubicBezTo>
                <a:cubicBezTo>
                  <a:pt x="4677319" y="1409715"/>
                  <a:pt x="4676761" y="1407147"/>
                  <a:pt x="4676017" y="1405212"/>
                </a:cubicBezTo>
                <a:cubicBezTo>
                  <a:pt x="4675273" y="1403278"/>
                  <a:pt x="4674342" y="1401901"/>
                  <a:pt x="4673226" y="1401083"/>
                </a:cubicBezTo>
                <a:cubicBezTo>
                  <a:pt x="4672110" y="1400264"/>
                  <a:pt x="4670882" y="1399855"/>
                  <a:pt x="4669543" y="1399855"/>
                </a:cubicBezTo>
                <a:close/>
                <a:moveTo>
                  <a:pt x="3865276" y="1399855"/>
                </a:moveTo>
                <a:cubicBezTo>
                  <a:pt x="3862597" y="1399855"/>
                  <a:pt x="3860327" y="1400227"/>
                  <a:pt x="3858467" y="1400971"/>
                </a:cubicBezTo>
                <a:cubicBezTo>
                  <a:pt x="3856606" y="1401715"/>
                  <a:pt x="3855081" y="1402831"/>
                  <a:pt x="3853890" y="1404320"/>
                </a:cubicBezTo>
                <a:cubicBezTo>
                  <a:pt x="3852699" y="1405808"/>
                  <a:pt x="3851770" y="1407631"/>
                  <a:pt x="3851100" y="1409789"/>
                </a:cubicBezTo>
                <a:cubicBezTo>
                  <a:pt x="3850430" y="1411947"/>
                  <a:pt x="3849946" y="1414365"/>
                  <a:pt x="3849649" y="1417044"/>
                </a:cubicBezTo>
                <a:cubicBezTo>
                  <a:pt x="3846970" y="1439815"/>
                  <a:pt x="3844105" y="1459349"/>
                  <a:pt x="3841054" y="1475645"/>
                </a:cubicBezTo>
                <a:cubicBezTo>
                  <a:pt x="3838003" y="1491942"/>
                  <a:pt x="3834655" y="1505932"/>
                  <a:pt x="3831008" y="1517615"/>
                </a:cubicBezTo>
                <a:cubicBezTo>
                  <a:pt x="3827362" y="1529298"/>
                  <a:pt x="3823455" y="1539083"/>
                  <a:pt x="3819288" y="1546971"/>
                </a:cubicBezTo>
                <a:cubicBezTo>
                  <a:pt x="3815121" y="1554859"/>
                  <a:pt x="3810656" y="1561929"/>
                  <a:pt x="3805893" y="1568179"/>
                </a:cubicBezTo>
                <a:lnTo>
                  <a:pt x="3794954" y="1568179"/>
                </a:lnTo>
                <a:cubicBezTo>
                  <a:pt x="3790638" y="1568179"/>
                  <a:pt x="3787736" y="1568961"/>
                  <a:pt x="3786248" y="1570523"/>
                </a:cubicBezTo>
                <a:cubicBezTo>
                  <a:pt x="3784760" y="1572086"/>
                  <a:pt x="3784015" y="1575100"/>
                  <a:pt x="3784015" y="1579565"/>
                </a:cubicBezTo>
                <a:lnTo>
                  <a:pt x="3784015" y="1679354"/>
                </a:lnTo>
                <a:cubicBezTo>
                  <a:pt x="3784015" y="1680693"/>
                  <a:pt x="3784388" y="1681847"/>
                  <a:pt x="3785132" y="1682814"/>
                </a:cubicBezTo>
                <a:cubicBezTo>
                  <a:pt x="3785876" y="1683782"/>
                  <a:pt x="3787215" y="1684600"/>
                  <a:pt x="3789150" y="1685270"/>
                </a:cubicBezTo>
                <a:cubicBezTo>
                  <a:pt x="3791085" y="1685940"/>
                  <a:pt x="3793615" y="1686460"/>
                  <a:pt x="3796741" y="1686833"/>
                </a:cubicBezTo>
                <a:cubicBezTo>
                  <a:pt x="3799866" y="1687205"/>
                  <a:pt x="3803810" y="1687391"/>
                  <a:pt x="3808572" y="1687391"/>
                </a:cubicBezTo>
                <a:cubicBezTo>
                  <a:pt x="3813186" y="1687391"/>
                  <a:pt x="3817018" y="1687205"/>
                  <a:pt x="3820069" y="1686833"/>
                </a:cubicBezTo>
                <a:cubicBezTo>
                  <a:pt x="3823120" y="1686460"/>
                  <a:pt x="3825613" y="1685940"/>
                  <a:pt x="3827548" y="1685270"/>
                </a:cubicBezTo>
                <a:cubicBezTo>
                  <a:pt x="3829482" y="1684600"/>
                  <a:pt x="3830822" y="1683782"/>
                  <a:pt x="3831566" y="1682814"/>
                </a:cubicBezTo>
                <a:cubicBezTo>
                  <a:pt x="3832310" y="1681847"/>
                  <a:pt x="3832682" y="1680693"/>
                  <a:pt x="3832682" y="1679354"/>
                </a:cubicBezTo>
                <a:lnTo>
                  <a:pt x="3832682" y="1614167"/>
                </a:lnTo>
                <a:lnTo>
                  <a:pt x="3988952" y="1614167"/>
                </a:lnTo>
                <a:lnTo>
                  <a:pt x="3988952" y="1679354"/>
                </a:lnTo>
                <a:cubicBezTo>
                  <a:pt x="3988952" y="1680693"/>
                  <a:pt x="3989361" y="1681847"/>
                  <a:pt x="3990180" y="1682814"/>
                </a:cubicBezTo>
                <a:cubicBezTo>
                  <a:pt x="3990998" y="1683782"/>
                  <a:pt x="3992338" y="1684600"/>
                  <a:pt x="3994198" y="1685270"/>
                </a:cubicBezTo>
                <a:cubicBezTo>
                  <a:pt x="3996058" y="1685940"/>
                  <a:pt x="3998551" y="1686460"/>
                  <a:pt x="4001677" y="1686833"/>
                </a:cubicBezTo>
                <a:cubicBezTo>
                  <a:pt x="4004802" y="1687205"/>
                  <a:pt x="4008672" y="1687391"/>
                  <a:pt x="4013285" y="1687391"/>
                </a:cubicBezTo>
                <a:cubicBezTo>
                  <a:pt x="4018048" y="1687391"/>
                  <a:pt x="4021992" y="1687205"/>
                  <a:pt x="4025117" y="1686833"/>
                </a:cubicBezTo>
                <a:cubicBezTo>
                  <a:pt x="4028243" y="1686460"/>
                  <a:pt x="4030773" y="1685940"/>
                  <a:pt x="4032708" y="1685270"/>
                </a:cubicBezTo>
                <a:cubicBezTo>
                  <a:pt x="4034642" y="1684600"/>
                  <a:pt x="4035982" y="1683782"/>
                  <a:pt x="4036726" y="1682814"/>
                </a:cubicBezTo>
                <a:cubicBezTo>
                  <a:pt x="4037470" y="1681847"/>
                  <a:pt x="4037842" y="1680693"/>
                  <a:pt x="4037842" y="1679354"/>
                </a:cubicBezTo>
                <a:lnTo>
                  <a:pt x="4037842" y="1579565"/>
                </a:lnTo>
                <a:cubicBezTo>
                  <a:pt x="4037842" y="1575100"/>
                  <a:pt x="4036986" y="1572086"/>
                  <a:pt x="4035275" y="1570523"/>
                </a:cubicBezTo>
                <a:cubicBezTo>
                  <a:pt x="4033563" y="1568961"/>
                  <a:pt x="4030698" y="1568179"/>
                  <a:pt x="4026680" y="1568179"/>
                </a:cubicBezTo>
                <a:lnTo>
                  <a:pt x="4003909" y="1568179"/>
                </a:lnTo>
                <a:lnTo>
                  <a:pt x="4003909" y="1417937"/>
                </a:lnTo>
                <a:cubicBezTo>
                  <a:pt x="4003909" y="1411984"/>
                  <a:pt x="4002644" y="1407482"/>
                  <a:pt x="4000114" y="1404431"/>
                </a:cubicBezTo>
                <a:cubicBezTo>
                  <a:pt x="3997584" y="1401380"/>
                  <a:pt x="3993640" y="1399855"/>
                  <a:pt x="3988282" y="1399855"/>
                </a:cubicBezTo>
                <a:close/>
                <a:moveTo>
                  <a:pt x="3341401" y="1399855"/>
                </a:moveTo>
                <a:cubicBezTo>
                  <a:pt x="3338722" y="1399855"/>
                  <a:pt x="3336452" y="1400227"/>
                  <a:pt x="3334592" y="1400971"/>
                </a:cubicBezTo>
                <a:cubicBezTo>
                  <a:pt x="3332731" y="1401715"/>
                  <a:pt x="3331206" y="1402831"/>
                  <a:pt x="3330015" y="1404320"/>
                </a:cubicBezTo>
                <a:cubicBezTo>
                  <a:pt x="3328825" y="1405808"/>
                  <a:pt x="3327894" y="1407631"/>
                  <a:pt x="3327225" y="1409789"/>
                </a:cubicBezTo>
                <a:cubicBezTo>
                  <a:pt x="3326555" y="1411947"/>
                  <a:pt x="3326071" y="1414365"/>
                  <a:pt x="3325774" y="1417044"/>
                </a:cubicBezTo>
                <a:cubicBezTo>
                  <a:pt x="3323095" y="1439815"/>
                  <a:pt x="3320230" y="1459349"/>
                  <a:pt x="3317179" y="1475645"/>
                </a:cubicBezTo>
                <a:cubicBezTo>
                  <a:pt x="3314128" y="1491942"/>
                  <a:pt x="3310779" y="1505932"/>
                  <a:pt x="3307133" y="1517615"/>
                </a:cubicBezTo>
                <a:cubicBezTo>
                  <a:pt x="3303487" y="1529298"/>
                  <a:pt x="3299580" y="1539083"/>
                  <a:pt x="3295413" y="1546971"/>
                </a:cubicBezTo>
                <a:cubicBezTo>
                  <a:pt x="3291245" y="1554859"/>
                  <a:pt x="3286781" y="1561929"/>
                  <a:pt x="3282018" y="1568179"/>
                </a:cubicBezTo>
                <a:lnTo>
                  <a:pt x="3271079" y="1568179"/>
                </a:lnTo>
                <a:cubicBezTo>
                  <a:pt x="3266764" y="1568179"/>
                  <a:pt x="3263861" y="1568961"/>
                  <a:pt x="3262373" y="1570523"/>
                </a:cubicBezTo>
                <a:cubicBezTo>
                  <a:pt x="3260884" y="1572086"/>
                  <a:pt x="3260140" y="1575100"/>
                  <a:pt x="3260140" y="1579565"/>
                </a:cubicBezTo>
                <a:lnTo>
                  <a:pt x="3260140" y="1679354"/>
                </a:lnTo>
                <a:cubicBezTo>
                  <a:pt x="3260140" y="1680693"/>
                  <a:pt x="3260512" y="1681847"/>
                  <a:pt x="3261256" y="1682814"/>
                </a:cubicBezTo>
                <a:cubicBezTo>
                  <a:pt x="3262001" y="1683782"/>
                  <a:pt x="3263340" y="1684600"/>
                  <a:pt x="3265275" y="1685270"/>
                </a:cubicBezTo>
                <a:cubicBezTo>
                  <a:pt x="3267210" y="1685940"/>
                  <a:pt x="3269740" y="1686460"/>
                  <a:pt x="3272865" y="1686833"/>
                </a:cubicBezTo>
                <a:cubicBezTo>
                  <a:pt x="3275991" y="1687205"/>
                  <a:pt x="3279935" y="1687391"/>
                  <a:pt x="3284698" y="1687391"/>
                </a:cubicBezTo>
                <a:cubicBezTo>
                  <a:pt x="3289311" y="1687391"/>
                  <a:pt x="3293143" y="1687205"/>
                  <a:pt x="3296194" y="1686833"/>
                </a:cubicBezTo>
                <a:cubicBezTo>
                  <a:pt x="3299245" y="1686460"/>
                  <a:pt x="3301738" y="1685940"/>
                  <a:pt x="3303672" y="1685270"/>
                </a:cubicBezTo>
                <a:cubicBezTo>
                  <a:pt x="3305607" y="1684600"/>
                  <a:pt x="3306947" y="1683782"/>
                  <a:pt x="3307691" y="1682814"/>
                </a:cubicBezTo>
                <a:cubicBezTo>
                  <a:pt x="3308435" y="1681847"/>
                  <a:pt x="3308808" y="1680693"/>
                  <a:pt x="3308808" y="1679354"/>
                </a:cubicBezTo>
                <a:lnTo>
                  <a:pt x="3308808" y="1614167"/>
                </a:lnTo>
                <a:lnTo>
                  <a:pt x="3465077" y="1614167"/>
                </a:lnTo>
                <a:lnTo>
                  <a:pt x="3465077" y="1679354"/>
                </a:lnTo>
                <a:cubicBezTo>
                  <a:pt x="3465077" y="1680693"/>
                  <a:pt x="3465486" y="1681847"/>
                  <a:pt x="3466304" y="1682814"/>
                </a:cubicBezTo>
                <a:cubicBezTo>
                  <a:pt x="3467123" y="1683782"/>
                  <a:pt x="3468463" y="1684600"/>
                  <a:pt x="3470323" y="1685270"/>
                </a:cubicBezTo>
                <a:cubicBezTo>
                  <a:pt x="3472183" y="1685940"/>
                  <a:pt x="3474676" y="1686460"/>
                  <a:pt x="3477802" y="1686833"/>
                </a:cubicBezTo>
                <a:cubicBezTo>
                  <a:pt x="3480927" y="1687205"/>
                  <a:pt x="3484797" y="1687391"/>
                  <a:pt x="3489410" y="1687391"/>
                </a:cubicBezTo>
                <a:cubicBezTo>
                  <a:pt x="3494173" y="1687391"/>
                  <a:pt x="3498117" y="1687205"/>
                  <a:pt x="3501242" y="1686833"/>
                </a:cubicBezTo>
                <a:cubicBezTo>
                  <a:pt x="3504367" y="1686460"/>
                  <a:pt x="3506898" y="1685940"/>
                  <a:pt x="3508833" y="1685270"/>
                </a:cubicBezTo>
                <a:cubicBezTo>
                  <a:pt x="3510767" y="1684600"/>
                  <a:pt x="3512106" y="1683782"/>
                  <a:pt x="3512851" y="1682814"/>
                </a:cubicBezTo>
                <a:cubicBezTo>
                  <a:pt x="3513595" y="1681847"/>
                  <a:pt x="3513967" y="1680693"/>
                  <a:pt x="3513967" y="1679354"/>
                </a:cubicBezTo>
                <a:lnTo>
                  <a:pt x="3513967" y="1579565"/>
                </a:lnTo>
                <a:cubicBezTo>
                  <a:pt x="3513967" y="1575100"/>
                  <a:pt x="3513111" y="1572086"/>
                  <a:pt x="3511400" y="1570523"/>
                </a:cubicBezTo>
                <a:cubicBezTo>
                  <a:pt x="3509688" y="1568961"/>
                  <a:pt x="3506823" y="1568179"/>
                  <a:pt x="3502805" y="1568179"/>
                </a:cubicBezTo>
                <a:lnTo>
                  <a:pt x="3480034" y="1568179"/>
                </a:lnTo>
                <a:lnTo>
                  <a:pt x="3480034" y="1417937"/>
                </a:lnTo>
                <a:cubicBezTo>
                  <a:pt x="3480034" y="1411984"/>
                  <a:pt x="3478769" y="1407482"/>
                  <a:pt x="3476239" y="1404431"/>
                </a:cubicBezTo>
                <a:cubicBezTo>
                  <a:pt x="3473709" y="1401380"/>
                  <a:pt x="3469765" y="1399855"/>
                  <a:pt x="3464407" y="1399855"/>
                </a:cubicBezTo>
                <a:close/>
                <a:moveTo>
                  <a:pt x="2436526" y="1399855"/>
                </a:moveTo>
                <a:cubicBezTo>
                  <a:pt x="2433847" y="1399855"/>
                  <a:pt x="2431577" y="1400227"/>
                  <a:pt x="2429717" y="1400971"/>
                </a:cubicBezTo>
                <a:cubicBezTo>
                  <a:pt x="2427856" y="1401715"/>
                  <a:pt x="2426331" y="1402831"/>
                  <a:pt x="2425140" y="1404320"/>
                </a:cubicBezTo>
                <a:cubicBezTo>
                  <a:pt x="2423949" y="1405808"/>
                  <a:pt x="2423020" y="1407631"/>
                  <a:pt x="2422350" y="1409789"/>
                </a:cubicBezTo>
                <a:cubicBezTo>
                  <a:pt x="2421680" y="1411947"/>
                  <a:pt x="2421196" y="1414365"/>
                  <a:pt x="2420899" y="1417044"/>
                </a:cubicBezTo>
                <a:cubicBezTo>
                  <a:pt x="2418220" y="1439815"/>
                  <a:pt x="2415355" y="1459349"/>
                  <a:pt x="2412304" y="1475645"/>
                </a:cubicBezTo>
                <a:cubicBezTo>
                  <a:pt x="2409253" y="1491942"/>
                  <a:pt x="2405905" y="1505932"/>
                  <a:pt x="2402258" y="1517615"/>
                </a:cubicBezTo>
                <a:cubicBezTo>
                  <a:pt x="2398612" y="1529298"/>
                  <a:pt x="2394705" y="1539083"/>
                  <a:pt x="2390538" y="1546971"/>
                </a:cubicBezTo>
                <a:cubicBezTo>
                  <a:pt x="2386371" y="1554859"/>
                  <a:pt x="2381906" y="1561929"/>
                  <a:pt x="2377143" y="1568179"/>
                </a:cubicBezTo>
                <a:lnTo>
                  <a:pt x="2366204" y="1568179"/>
                </a:lnTo>
                <a:cubicBezTo>
                  <a:pt x="2361888" y="1568179"/>
                  <a:pt x="2358986" y="1568961"/>
                  <a:pt x="2357498" y="1570523"/>
                </a:cubicBezTo>
                <a:cubicBezTo>
                  <a:pt x="2356010" y="1572086"/>
                  <a:pt x="2355265" y="1575100"/>
                  <a:pt x="2355265" y="1579565"/>
                </a:cubicBezTo>
                <a:lnTo>
                  <a:pt x="2355265" y="1679354"/>
                </a:lnTo>
                <a:cubicBezTo>
                  <a:pt x="2355265" y="1680693"/>
                  <a:pt x="2355637" y="1681847"/>
                  <a:pt x="2356382" y="1682814"/>
                </a:cubicBezTo>
                <a:cubicBezTo>
                  <a:pt x="2357126" y="1683782"/>
                  <a:pt x="2358466" y="1684600"/>
                  <a:pt x="2360400" y="1685270"/>
                </a:cubicBezTo>
                <a:cubicBezTo>
                  <a:pt x="2362335" y="1685940"/>
                  <a:pt x="2364865" y="1686460"/>
                  <a:pt x="2367991" y="1686833"/>
                </a:cubicBezTo>
                <a:cubicBezTo>
                  <a:pt x="2371116" y="1687205"/>
                  <a:pt x="2375060" y="1687391"/>
                  <a:pt x="2379822" y="1687391"/>
                </a:cubicBezTo>
                <a:cubicBezTo>
                  <a:pt x="2384436" y="1687391"/>
                  <a:pt x="2388268" y="1687205"/>
                  <a:pt x="2391319" y="1686833"/>
                </a:cubicBezTo>
                <a:cubicBezTo>
                  <a:pt x="2394370" y="1686460"/>
                  <a:pt x="2396863" y="1685940"/>
                  <a:pt x="2398798" y="1685270"/>
                </a:cubicBezTo>
                <a:cubicBezTo>
                  <a:pt x="2400733" y="1684600"/>
                  <a:pt x="2402072" y="1683782"/>
                  <a:pt x="2402816" y="1682814"/>
                </a:cubicBezTo>
                <a:cubicBezTo>
                  <a:pt x="2403560" y="1681847"/>
                  <a:pt x="2403932" y="1680693"/>
                  <a:pt x="2403932" y="1679354"/>
                </a:cubicBezTo>
                <a:lnTo>
                  <a:pt x="2403932" y="1614167"/>
                </a:lnTo>
                <a:lnTo>
                  <a:pt x="2560202" y="1614167"/>
                </a:lnTo>
                <a:lnTo>
                  <a:pt x="2560202" y="1679354"/>
                </a:lnTo>
                <a:cubicBezTo>
                  <a:pt x="2560202" y="1680693"/>
                  <a:pt x="2560611" y="1681847"/>
                  <a:pt x="2561430" y="1682814"/>
                </a:cubicBezTo>
                <a:cubicBezTo>
                  <a:pt x="2562248" y="1683782"/>
                  <a:pt x="2563588" y="1684600"/>
                  <a:pt x="2565448" y="1685270"/>
                </a:cubicBezTo>
                <a:cubicBezTo>
                  <a:pt x="2567309" y="1685940"/>
                  <a:pt x="2569801" y="1686460"/>
                  <a:pt x="2572927" y="1686833"/>
                </a:cubicBezTo>
                <a:cubicBezTo>
                  <a:pt x="2576052" y="1687205"/>
                  <a:pt x="2579922" y="1687391"/>
                  <a:pt x="2584535" y="1687391"/>
                </a:cubicBezTo>
                <a:cubicBezTo>
                  <a:pt x="2589297" y="1687391"/>
                  <a:pt x="2593242" y="1687205"/>
                  <a:pt x="2596367" y="1686833"/>
                </a:cubicBezTo>
                <a:cubicBezTo>
                  <a:pt x="2599492" y="1686460"/>
                  <a:pt x="2602023" y="1685940"/>
                  <a:pt x="2603958" y="1685270"/>
                </a:cubicBezTo>
                <a:cubicBezTo>
                  <a:pt x="2605892" y="1684600"/>
                  <a:pt x="2607232" y="1683782"/>
                  <a:pt x="2607975" y="1682814"/>
                </a:cubicBezTo>
                <a:cubicBezTo>
                  <a:pt x="2608720" y="1681847"/>
                  <a:pt x="2609092" y="1680693"/>
                  <a:pt x="2609092" y="1679354"/>
                </a:cubicBezTo>
                <a:lnTo>
                  <a:pt x="2609092" y="1579565"/>
                </a:lnTo>
                <a:cubicBezTo>
                  <a:pt x="2609092" y="1575100"/>
                  <a:pt x="2608237" y="1572086"/>
                  <a:pt x="2606524" y="1570523"/>
                </a:cubicBezTo>
                <a:cubicBezTo>
                  <a:pt x="2604813" y="1568961"/>
                  <a:pt x="2601948" y="1568179"/>
                  <a:pt x="2597930" y="1568179"/>
                </a:cubicBezTo>
                <a:lnTo>
                  <a:pt x="2575159" y="1568179"/>
                </a:lnTo>
                <a:lnTo>
                  <a:pt x="2575159" y="1417937"/>
                </a:lnTo>
                <a:cubicBezTo>
                  <a:pt x="2575159" y="1411984"/>
                  <a:pt x="2573894" y="1407482"/>
                  <a:pt x="2571364" y="1404431"/>
                </a:cubicBezTo>
                <a:cubicBezTo>
                  <a:pt x="2568834" y="1401380"/>
                  <a:pt x="2564890" y="1399855"/>
                  <a:pt x="2559533" y="1399855"/>
                </a:cubicBezTo>
                <a:close/>
                <a:moveTo>
                  <a:pt x="1783840" y="1399855"/>
                </a:moveTo>
                <a:cubicBezTo>
                  <a:pt x="1778482" y="1399855"/>
                  <a:pt x="1774538" y="1401380"/>
                  <a:pt x="1772008" y="1404431"/>
                </a:cubicBezTo>
                <a:cubicBezTo>
                  <a:pt x="1769478" y="1407482"/>
                  <a:pt x="1768213" y="1411984"/>
                  <a:pt x="1768213" y="1417937"/>
                </a:cubicBezTo>
                <a:lnTo>
                  <a:pt x="1768213" y="1606577"/>
                </a:lnTo>
                <a:cubicBezTo>
                  <a:pt x="1768213" y="1608065"/>
                  <a:pt x="1768659" y="1609367"/>
                  <a:pt x="1769553" y="1610484"/>
                </a:cubicBezTo>
                <a:cubicBezTo>
                  <a:pt x="1770446" y="1611600"/>
                  <a:pt x="1771971" y="1612530"/>
                  <a:pt x="1774129" y="1613274"/>
                </a:cubicBezTo>
                <a:cubicBezTo>
                  <a:pt x="1776287" y="1614018"/>
                  <a:pt x="1779152" y="1614576"/>
                  <a:pt x="1782724" y="1614949"/>
                </a:cubicBezTo>
                <a:cubicBezTo>
                  <a:pt x="1786296" y="1615321"/>
                  <a:pt x="1790835" y="1615507"/>
                  <a:pt x="1796342" y="1615507"/>
                </a:cubicBezTo>
                <a:cubicBezTo>
                  <a:pt x="1801848" y="1615507"/>
                  <a:pt x="1806388" y="1615321"/>
                  <a:pt x="1809959" y="1614949"/>
                </a:cubicBezTo>
                <a:cubicBezTo>
                  <a:pt x="1813531" y="1614576"/>
                  <a:pt x="1816396" y="1614018"/>
                  <a:pt x="1818554" y="1613274"/>
                </a:cubicBezTo>
                <a:cubicBezTo>
                  <a:pt x="1820712" y="1612530"/>
                  <a:pt x="1822238" y="1611600"/>
                  <a:pt x="1823131" y="1610484"/>
                </a:cubicBezTo>
                <a:cubicBezTo>
                  <a:pt x="1824024" y="1609367"/>
                  <a:pt x="1824470" y="1608065"/>
                  <a:pt x="1824470" y="1606577"/>
                </a:cubicBezTo>
                <a:lnTo>
                  <a:pt x="1824470" y="1449414"/>
                </a:lnTo>
                <a:lnTo>
                  <a:pt x="1889211" y="1449414"/>
                </a:lnTo>
                <a:cubicBezTo>
                  <a:pt x="1890699" y="1449414"/>
                  <a:pt x="1891964" y="1449005"/>
                  <a:pt x="1893006" y="1448187"/>
                </a:cubicBezTo>
                <a:cubicBezTo>
                  <a:pt x="1894047" y="1447368"/>
                  <a:pt x="1894940" y="1445991"/>
                  <a:pt x="1895684" y="1444057"/>
                </a:cubicBezTo>
                <a:cubicBezTo>
                  <a:pt x="1896429" y="1442122"/>
                  <a:pt x="1897024" y="1439555"/>
                  <a:pt x="1897470" y="1436355"/>
                </a:cubicBezTo>
                <a:cubicBezTo>
                  <a:pt x="1897917" y="1433155"/>
                  <a:pt x="1898140" y="1429248"/>
                  <a:pt x="1898140" y="1424635"/>
                </a:cubicBezTo>
                <a:cubicBezTo>
                  <a:pt x="1898140" y="1420021"/>
                  <a:pt x="1897917" y="1416114"/>
                  <a:pt x="1897470" y="1412914"/>
                </a:cubicBezTo>
                <a:cubicBezTo>
                  <a:pt x="1897024" y="1409715"/>
                  <a:pt x="1896429" y="1407147"/>
                  <a:pt x="1895684" y="1405212"/>
                </a:cubicBezTo>
                <a:cubicBezTo>
                  <a:pt x="1894940" y="1403278"/>
                  <a:pt x="1894047" y="1401901"/>
                  <a:pt x="1893006" y="1401083"/>
                </a:cubicBezTo>
                <a:cubicBezTo>
                  <a:pt x="1891964" y="1400264"/>
                  <a:pt x="1890699" y="1399855"/>
                  <a:pt x="1889211" y="1399855"/>
                </a:cubicBezTo>
                <a:close/>
                <a:moveTo>
                  <a:pt x="7596396" y="1398515"/>
                </a:moveTo>
                <a:cubicBezTo>
                  <a:pt x="7591039" y="1398515"/>
                  <a:pt x="7586611" y="1398701"/>
                  <a:pt x="7583113" y="1399073"/>
                </a:cubicBezTo>
                <a:cubicBezTo>
                  <a:pt x="7579616" y="1399445"/>
                  <a:pt x="7576788" y="1400004"/>
                  <a:pt x="7574630" y="1400748"/>
                </a:cubicBezTo>
                <a:cubicBezTo>
                  <a:pt x="7572472" y="1401492"/>
                  <a:pt x="7570984" y="1402422"/>
                  <a:pt x="7570165" y="1403538"/>
                </a:cubicBezTo>
                <a:cubicBezTo>
                  <a:pt x="7569347" y="1404654"/>
                  <a:pt x="7568938" y="1405882"/>
                  <a:pt x="7568938" y="1407222"/>
                </a:cubicBezTo>
                <a:lnTo>
                  <a:pt x="7568938" y="1607023"/>
                </a:lnTo>
                <a:cubicBezTo>
                  <a:pt x="7568938" y="1608512"/>
                  <a:pt x="7569347" y="1609814"/>
                  <a:pt x="7570165" y="1610930"/>
                </a:cubicBezTo>
                <a:cubicBezTo>
                  <a:pt x="7570984" y="1612046"/>
                  <a:pt x="7572398" y="1612939"/>
                  <a:pt x="7574407" y="1613609"/>
                </a:cubicBezTo>
                <a:cubicBezTo>
                  <a:pt x="7576416" y="1614279"/>
                  <a:pt x="7579095" y="1614762"/>
                  <a:pt x="7582444" y="1615060"/>
                </a:cubicBezTo>
                <a:cubicBezTo>
                  <a:pt x="7585792" y="1615358"/>
                  <a:pt x="7590146" y="1615507"/>
                  <a:pt x="7595503" y="1615507"/>
                </a:cubicBezTo>
                <a:cubicBezTo>
                  <a:pt x="7599968" y="1615507"/>
                  <a:pt x="7603614" y="1615395"/>
                  <a:pt x="7606442" y="1615172"/>
                </a:cubicBezTo>
                <a:cubicBezTo>
                  <a:pt x="7609270" y="1614949"/>
                  <a:pt x="7611614" y="1614502"/>
                  <a:pt x="7613474" y="1613832"/>
                </a:cubicBezTo>
                <a:cubicBezTo>
                  <a:pt x="7615335" y="1613163"/>
                  <a:pt x="7616860" y="1612270"/>
                  <a:pt x="7618051" y="1611153"/>
                </a:cubicBezTo>
                <a:cubicBezTo>
                  <a:pt x="7619241" y="1610037"/>
                  <a:pt x="7620506" y="1608661"/>
                  <a:pt x="7621846" y="1607023"/>
                </a:cubicBezTo>
                <a:lnTo>
                  <a:pt x="7689042" y="1515717"/>
                </a:lnTo>
                <a:cubicBezTo>
                  <a:pt x="7693358" y="1509764"/>
                  <a:pt x="7697599" y="1503774"/>
                  <a:pt x="7701767" y="1497746"/>
                </a:cubicBezTo>
                <a:cubicBezTo>
                  <a:pt x="7705934" y="1491719"/>
                  <a:pt x="7709803" y="1485580"/>
                  <a:pt x="7713375" y="1479329"/>
                </a:cubicBezTo>
                <a:cubicBezTo>
                  <a:pt x="7712631" y="1485729"/>
                  <a:pt x="7712073" y="1492277"/>
                  <a:pt x="7711701" y="1498974"/>
                </a:cubicBezTo>
                <a:cubicBezTo>
                  <a:pt x="7711329" y="1505671"/>
                  <a:pt x="7711143" y="1512146"/>
                  <a:pt x="7711143" y="1518396"/>
                </a:cubicBezTo>
                <a:lnTo>
                  <a:pt x="7711143" y="1607247"/>
                </a:lnTo>
                <a:cubicBezTo>
                  <a:pt x="7711143" y="1608735"/>
                  <a:pt x="7711626" y="1610000"/>
                  <a:pt x="7712594" y="1611042"/>
                </a:cubicBezTo>
                <a:cubicBezTo>
                  <a:pt x="7713561" y="1612084"/>
                  <a:pt x="7715198" y="1612939"/>
                  <a:pt x="7717505" y="1613609"/>
                </a:cubicBezTo>
                <a:cubicBezTo>
                  <a:pt x="7719812" y="1614279"/>
                  <a:pt x="7722789" y="1614762"/>
                  <a:pt x="7726435" y="1615060"/>
                </a:cubicBezTo>
                <a:cubicBezTo>
                  <a:pt x="7730081" y="1615358"/>
                  <a:pt x="7734583" y="1615507"/>
                  <a:pt x="7739941" y="1615507"/>
                </a:cubicBezTo>
                <a:cubicBezTo>
                  <a:pt x="7745299" y="1615507"/>
                  <a:pt x="7749726" y="1615358"/>
                  <a:pt x="7753224" y="1615060"/>
                </a:cubicBezTo>
                <a:cubicBezTo>
                  <a:pt x="7756721" y="1614762"/>
                  <a:pt x="7759512" y="1614279"/>
                  <a:pt x="7761596" y="1613609"/>
                </a:cubicBezTo>
                <a:cubicBezTo>
                  <a:pt x="7763679" y="1612939"/>
                  <a:pt x="7765130" y="1612084"/>
                  <a:pt x="7765949" y="1611042"/>
                </a:cubicBezTo>
                <a:cubicBezTo>
                  <a:pt x="7766767" y="1610000"/>
                  <a:pt x="7767177" y="1608735"/>
                  <a:pt x="7767177" y="1607247"/>
                </a:cubicBezTo>
                <a:lnTo>
                  <a:pt x="7767177" y="1407445"/>
                </a:lnTo>
                <a:cubicBezTo>
                  <a:pt x="7767177" y="1405957"/>
                  <a:pt x="7766805" y="1404617"/>
                  <a:pt x="7766060" y="1403427"/>
                </a:cubicBezTo>
                <a:cubicBezTo>
                  <a:pt x="7765316" y="1402236"/>
                  <a:pt x="7763940" y="1401269"/>
                  <a:pt x="7761930" y="1400524"/>
                </a:cubicBezTo>
                <a:cubicBezTo>
                  <a:pt x="7759921" y="1399780"/>
                  <a:pt x="7757205" y="1399259"/>
                  <a:pt x="7753782" y="1398962"/>
                </a:cubicBezTo>
                <a:cubicBezTo>
                  <a:pt x="7750359" y="1398664"/>
                  <a:pt x="7746043" y="1398515"/>
                  <a:pt x="7740834" y="1398515"/>
                </a:cubicBezTo>
                <a:cubicBezTo>
                  <a:pt x="7736220" y="1398515"/>
                  <a:pt x="7732462" y="1398664"/>
                  <a:pt x="7729560" y="1398962"/>
                </a:cubicBezTo>
                <a:cubicBezTo>
                  <a:pt x="7726658" y="1399259"/>
                  <a:pt x="7724202" y="1399743"/>
                  <a:pt x="7722193" y="1400413"/>
                </a:cubicBezTo>
                <a:cubicBezTo>
                  <a:pt x="7720184" y="1401083"/>
                  <a:pt x="7718510" y="1401975"/>
                  <a:pt x="7717170" y="1403092"/>
                </a:cubicBezTo>
                <a:cubicBezTo>
                  <a:pt x="7715831" y="1404208"/>
                  <a:pt x="7714566" y="1405585"/>
                  <a:pt x="7713375" y="1407222"/>
                </a:cubicBezTo>
                <a:lnTo>
                  <a:pt x="7645510" y="1498751"/>
                </a:lnTo>
                <a:cubicBezTo>
                  <a:pt x="7641342" y="1504258"/>
                  <a:pt x="7637398" y="1509950"/>
                  <a:pt x="7633678" y="1515829"/>
                </a:cubicBezTo>
                <a:cubicBezTo>
                  <a:pt x="7629957" y="1521708"/>
                  <a:pt x="7626311" y="1527624"/>
                  <a:pt x="7622739" y="1533577"/>
                </a:cubicBezTo>
                <a:cubicBezTo>
                  <a:pt x="7623483" y="1527475"/>
                  <a:pt x="7624078" y="1521150"/>
                  <a:pt x="7624525" y="1514601"/>
                </a:cubicBezTo>
                <a:cubicBezTo>
                  <a:pt x="7624971" y="1508053"/>
                  <a:pt x="7625195" y="1501728"/>
                  <a:pt x="7625195" y="1495626"/>
                </a:cubicBezTo>
                <a:lnTo>
                  <a:pt x="7625195" y="1407222"/>
                </a:lnTo>
                <a:cubicBezTo>
                  <a:pt x="7625195" y="1404394"/>
                  <a:pt x="7623037" y="1402236"/>
                  <a:pt x="7618721" y="1400748"/>
                </a:cubicBezTo>
                <a:cubicBezTo>
                  <a:pt x="7614405" y="1399259"/>
                  <a:pt x="7606963" y="1398515"/>
                  <a:pt x="7596396" y="1398515"/>
                </a:cubicBezTo>
                <a:close/>
                <a:moveTo>
                  <a:pt x="5634916" y="1398515"/>
                </a:moveTo>
                <a:cubicBezTo>
                  <a:pt x="5629707" y="1398515"/>
                  <a:pt x="5625317" y="1398701"/>
                  <a:pt x="5621745" y="1399073"/>
                </a:cubicBezTo>
                <a:cubicBezTo>
                  <a:pt x="5618173" y="1399445"/>
                  <a:pt x="5615271" y="1399966"/>
                  <a:pt x="5613038" y="1400636"/>
                </a:cubicBezTo>
                <a:cubicBezTo>
                  <a:pt x="5610806" y="1401306"/>
                  <a:pt x="5609207" y="1402124"/>
                  <a:pt x="5608239" y="1403092"/>
                </a:cubicBezTo>
                <a:cubicBezTo>
                  <a:pt x="5607272" y="1404059"/>
                  <a:pt x="5606788" y="1405064"/>
                  <a:pt x="5606788" y="1406105"/>
                </a:cubicBezTo>
                <a:lnTo>
                  <a:pt x="5606788" y="1607693"/>
                </a:lnTo>
                <a:cubicBezTo>
                  <a:pt x="5606788" y="1608735"/>
                  <a:pt x="5607272" y="1609740"/>
                  <a:pt x="5608239" y="1610707"/>
                </a:cubicBezTo>
                <a:cubicBezTo>
                  <a:pt x="5609207" y="1611674"/>
                  <a:pt x="5610806" y="1612530"/>
                  <a:pt x="5613038" y="1613274"/>
                </a:cubicBezTo>
                <a:cubicBezTo>
                  <a:pt x="5615271" y="1614018"/>
                  <a:pt x="5618173" y="1614576"/>
                  <a:pt x="5621745" y="1614949"/>
                </a:cubicBezTo>
                <a:cubicBezTo>
                  <a:pt x="5625317" y="1615321"/>
                  <a:pt x="5629707" y="1615507"/>
                  <a:pt x="5634916" y="1615507"/>
                </a:cubicBezTo>
                <a:cubicBezTo>
                  <a:pt x="5639976" y="1615507"/>
                  <a:pt x="5644292" y="1615321"/>
                  <a:pt x="5647864" y="1614949"/>
                </a:cubicBezTo>
                <a:cubicBezTo>
                  <a:pt x="5651436" y="1614576"/>
                  <a:pt x="5654338" y="1614018"/>
                  <a:pt x="5656571" y="1613274"/>
                </a:cubicBezTo>
                <a:cubicBezTo>
                  <a:pt x="5658803" y="1612530"/>
                  <a:pt x="5660440" y="1611674"/>
                  <a:pt x="5661482" y="1610707"/>
                </a:cubicBezTo>
                <a:cubicBezTo>
                  <a:pt x="5662524" y="1609740"/>
                  <a:pt x="5663045" y="1608735"/>
                  <a:pt x="5663045" y="1607693"/>
                </a:cubicBezTo>
                <a:lnTo>
                  <a:pt x="5663045" y="1526433"/>
                </a:lnTo>
                <a:lnTo>
                  <a:pt x="5674430" y="1526433"/>
                </a:lnTo>
                <a:cubicBezTo>
                  <a:pt x="5679639" y="1526433"/>
                  <a:pt x="5684253" y="1526991"/>
                  <a:pt x="5688271" y="1528107"/>
                </a:cubicBezTo>
                <a:cubicBezTo>
                  <a:pt x="5692289" y="1529224"/>
                  <a:pt x="5695861" y="1531084"/>
                  <a:pt x="5698987" y="1533688"/>
                </a:cubicBezTo>
                <a:cubicBezTo>
                  <a:pt x="5702112" y="1536293"/>
                  <a:pt x="5704977" y="1539753"/>
                  <a:pt x="5707581" y="1544069"/>
                </a:cubicBezTo>
                <a:cubicBezTo>
                  <a:pt x="5710186" y="1548385"/>
                  <a:pt x="5712604" y="1553743"/>
                  <a:pt x="5714837" y="1560143"/>
                </a:cubicBezTo>
                <a:lnTo>
                  <a:pt x="5733366" y="1607693"/>
                </a:lnTo>
                <a:cubicBezTo>
                  <a:pt x="5733961" y="1609181"/>
                  <a:pt x="5734780" y="1610446"/>
                  <a:pt x="5735822" y="1611488"/>
                </a:cubicBezTo>
                <a:cubicBezTo>
                  <a:pt x="5736863" y="1612530"/>
                  <a:pt x="5738575" y="1613311"/>
                  <a:pt x="5740956" y="1613832"/>
                </a:cubicBezTo>
                <a:cubicBezTo>
                  <a:pt x="5743337" y="1614353"/>
                  <a:pt x="5746537" y="1614762"/>
                  <a:pt x="5750556" y="1615060"/>
                </a:cubicBezTo>
                <a:cubicBezTo>
                  <a:pt x="5754574" y="1615358"/>
                  <a:pt x="5759708" y="1615507"/>
                  <a:pt x="5765959" y="1615507"/>
                </a:cubicBezTo>
                <a:cubicBezTo>
                  <a:pt x="5771466" y="1615507"/>
                  <a:pt x="5776042" y="1615358"/>
                  <a:pt x="5779689" y="1615060"/>
                </a:cubicBezTo>
                <a:cubicBezTo>
                  <a:pt x="5783335" y="1614762"/>
                  <a:pt x="5786200" y="1614353"/>
                  <a:pt x="5788283" y="1613832"/>
                </a:cubicBezTo>
                <a:cubicBezTo>
                  <a:pt x="5790367" y="1613311"/>
                  <a:pt x="5791818" y="1612642"/>
                  <a:pt x="5792637" y="1611823"/>
                </a:cubicBezTo>
                <a:cubicBezTo>
                  <a:pt x="5793455" y="1611005"/>
                  <a:pt x="5793864" y="1610000"/>
                  <a:pt x="5793864" y="1608809"/>
                </a:cubicBezTo>
                <a:cubicBezTo>
                  <a:pt x="5793864" y="1608214"/>
                  <a:pt x="5793827" y="1607544"/>
                  <a:pt x="5793753" y="1606800"/>
                </a:cubicBezTo>
                <a:cubicBezTo>
                  <a:pt x="5793678" y="1606056"/>
                  <a:pt x="5793492" y="1605126"/>
                  <a:pt x="5793195" y="1604010"/>
                </a:cubicBezTo>
                <a:cubicBezTo>
                  <a:pt x="5792897" y="1602893"/>
                  <a:pt x="5792488" y="1601628"/>
                  <a:pt x="5791967" y="1600215"/>
                </a:cubicBezTo>
                <a:cubicBezTo>
                  <a:pt x="5791446" y="1598801"/>
                  <a:pt x="5790739" y="1597126"/>
                  <a:pt x="5789846" y="1595192"/>
                </a:cubicBezTo>
                <a:lnTo>
                  <a:pt x="5770424" y="1550543"/>
                </a:lnTo>
                <a:cubicBezTo>
                  <a:pt x="5767150" y="1543102"/>
                  <a:pt x="5763838" y="1536739"/>
                  <a:pt x="5760490" y="1531456"/>
                </a:cubicBezTo>
                <a:cubicBezTo>
                  <a:pt x="5757141" y="1526173"/>
                  <a:pt x="5753644" y="1521745"/>
                  <a:pt x="5749997" y="1518173"/>
                </a:cubicBezTo>
                <a:cubicBezTo>
                  <a:pt x="5746351" y="1514601"/>
                  <a:pt x="5742519" y="1511699"/>
                  <a:pt x="5738500" y="1509467"/>
                </a:cubicBezTo>
                <a:cubicBezTo>
                  <a:pt x="5734482" y="1507234"/>
                  <a:pt x="5730166" y="1505151"/>
                  <a:pt x="5725552" y="1503216"/>
                </a:cubicBezTo>
                <a:lnTo>
                  <a:pt x="5725552" y="1502769"/>
                </a:lnTo>
                <a:cubicBezTo>
                  <a:pt x="5728975" y="1501579"/>
                  <a:pt x="5732547" y="1499942"/>
                  <a:pt x="5736268" y="1497858"/>
                </a:cubicBezTo>
                <a:cubicBezTo>
                  <a:pt x="5739989" y="1495774"/>
                  <a:pt x="5743672" y="1493021"/>
                  <a:pt x="5747318" y="1489598"/>
                </a:cubicBezTo>
                <a:cubicBezTo>
                  <a:pt x="5750965" y="1486175"/>
                  <a:pt x="5754537" y="1481822"/>
                  <a:pt x="5758034" y="1476538"/>
                </a:cubicBezTo>
                <a:cubicBezTo>
                  <a:pt x="5761532" y="1471255"/>
                  <a:pt x="5764843" y="1464818"/>
                  <a:pt x="5767968" y="1457228"/>
                </a:cubicBezTo>
                <a:lnTo>
                  <a:pt x="5783819" y="1419277"/>
                </a:lnTo>
                <a:cubicBezTo>
                  <a:pt x="5785307" y="1415705"/>
                  <a:pt x="5786349" y="1412877"/>
                  <a:pt x="5786944" y="1410794"/>
                </a:cubicBezTo>
                <a:cubicBezTo>
                  <a:pt x="5787539" y="1408710"/>
                  <a:pt x="5787837" y="1406924"/>
                  <a:pt x="5787837" y="1405436"/>
                </a:cubicBezTo>
                <a:cubicBezTo>
                  <a:pt x="5787837" y="1404245"/>
                  <a:pt x="5787465" y="1403241"/>
                  <a:pt x="5786721" y="1402422"/>
                </a:cubicBezTo>
                <a:cubicBezTo>
                  <a:pt x="5785977" y="1401603"/>
                  <a:pt x="5784600" y="1400896"/>
                  <a:pt x="5782591" y="1400301"/>
                </a:cubicBezTo>
                <a:cubicBezTo>
                  <a:pt x="5780582" y="1399706"/>
                  <a:pt x="5777828" y="1399259"/>
                  <a:pt x="5774331" y="1398962"/>
                </a:cubicBezTo>
                <a:cubicBezTo>
                  <a:pt x="5770833" y="1398664"/>
                  <a:pt x="5766331" y="1398515"/>
                  <a:pt x="5760825" y="1398515"/>
                </a:cubicBezTo>
                <a:cubicBezTo>
                  <a:pt x="5754574" y="1398515"/>
                  <a:pt x="5749551" y="1398664"/>
                  <a:pt x="5745756" y="1398962"/>
                </a:cubicBezTo>
                <a:cubicBezTo>
                  <a:pt x="5741961" y="1399259"/>
                  <a:pt x="5738984" y="1399743"/>
                  <a:pt x="5736826" y="1400413"/>
                </a:cubicBezTo>
                <a:cubicBezTo>
                  <a:pt x="5734668" y="1401083"/>
                  <a:pt x="5733068" y="1401975"/>
                  <a:pt x="5732026" y="1403092"/>
                </a:cubicBezTo>
                <a:cubicBezTo>
                  <a:pt x="5730985" y="1404208"/>
                  <a:pt x="5730240" y="1405510"/>
                  <a:pt x="5729794" y="1406998"/>
                </a:cubicBezTo>
                <a:lnTo>
                  <a:pt x="5713051" y="1449861"/>
                </a:lnTo>
                <a:cubicBezTo>
                  <a:pt x="5710670" y="1456261"/>
                  <a:pt x="5708177" y="1461618"/>
                  <a:pt x="5705572" y="1465934"/>
                </a:cubicBezTo>
                <a:cubicBezTo>
                  <a:pt x="5702968" y="1470250"/>
                  <a:pt x="5700140" y="1473711"/>
                  <a:pt x="5697089" y="1476315"/>
                </a:cubicBezTo>
                <a:cubicBezTo>
                  <a:pt x="5694038" y="1478920"/>
                  <a:pt x="5690652" y="1480780"/>
                  <a:pt x="5686931" y="1481896"/>
                </a:cubicBezTo>
                <a:cubicBezTo>
                  <a:pt x="5683211" y="1483012"/>
                  <a:pt x="5679044" y="1483571"/>
                  <a:pt x="5674430" y="1483571"/>
                </a:cubicBezTo>
                <a:lnTo>
                  <a:pt x="5663045" y="1483571"/>
                </a:lnTo>
                <a:lnTo>
                  <a:pt x="5663045" y="1406105"/>
                </a:lnTo>
                <a:cubicBezTo>
                  <a:pt x="5663045" y="1405064"/>
                  <a:pt x="5662524" y="1404059"/>
                  <a:pt x="5661482" y="1403092"/>
                </a:cubicBezTo>
                <a:cubicBezTo>
                  <a:pt x="5660440" y="1402124"/>
                  <a:pt x="5658803" y="1401306"/>
                  <a:pt x="5656571" y="1400636"/>
                </a:cubicBezTo>
                <a:cubicBezTo>
                  <a:pt x="5654338" y="1399966"/>
                  <a:pt x="5651436" y="1399445"/>
                  <a:pt x="5647864" y="1399073"/>
                </a:cubicBezTo>
                <a:cubicBezTo>
                  <a:pt x="5644292" y="1398701"/>
                  <a:pt x="5639976" y="1398515"/>
                  <a:pt x="5634916" y="1398515"/>
                </a:cubicBezTo>
                <a:close/>
                <a:moveTo>
                  <a:pt x="4979105" y="1398515"/>
                </a:moveTo>
                <a:cubicBezTo>
                  <a:pt x="4973599" y="1398515"/>
                  <a:pt x="4969059" y="1398701"/>
                  <a:pt x="4965487" y="1399073"/>
                </a:cubicBezTo>
                <a:cubicBezTo>
                  <a:pt x="4961916" y="1399445"/>
                  <a:pt x="4959051" y="1400004"/>
                  <a:pt x="4956893" y="1400748"/>
                </a:cubicBezTo>
                <a:cubicBezTo>
                  <a:pt x="4954735" y="1401492"/>
                  <a:pt x="4953246" y="1402422"/>
                  <a:pt x="4952428" y="1403538"/>
                </a:cubicBezTo>
                <a:cubicBezTo>
                  <a:pt x="4951609" y="1404654"/>
                  <a:pt x="4951200" y="1405957"/>
                  <a:pt x="4951200" y="1407445"/>
                </a:cubicBezTo>
                <a:lnTo>
                  <a:pt x="4951200" y="1471515"/>
                </a:lnTo>
                <a:cubicBezTo>
                  <a:pt x="4951200" y="1484910"/>
                  <a:pt x="4952428" y="1495923"/>
                  <a:pt x="4954883" y="1504555"/>
                </a:cubicBezTo>
                <a:cubicBezTo>
                  <a:pt x="4957339" y="1513187"/>
                  <a:pt x="4961581" y="1520703"/>
                  <a:pt x="4967608" y="1527103"/>
                </a:cubicBezTo>
                <a:cubicBezTo>
                  <a:pt x="4973636" y="1533502"/>
                  <a:pt x="4981598" y="1538488"/>
                  <a:pt x="4991495" y="1542060"/>
                </a:cubicBezTo>
                <a:cubicBezTo>
                  <a:pt x="5001392" y="1545632"/>
                  <a:pt x="5013857" y="1547418"/>
                  <a:pt x="5028888" y="1547418"/>
                </a:cubicBezTo>
                <a:cubicBezTo>
                  <a:pt x="5038860" y="1547418"/>
                  <a:pt x="5047975" y="1546636"/>
                  <a:pt x="5056235" y="1545074"/>
                </a:cubicBezTo>
                <a:cubicBezTo>
                  <a:pt x="5064495" y="1543511"/>
                  <a:pt x="5072272" y="1541167"/>
                  <a:pt x="5079564" y="1538042"/>
                </a:cubicBezTo>
                <a:lnTo>
                  <a:pt x="5079564" y="1606577"/>
                </a:lnTo>
                <a:cubicBezTo>
                  <a:pt x="5079564" y="1608065"/>
                  <a:pt x="5079973" y="1609367"/>
                  <a:pt x="5080792" y="1610484"/>
                </a:cubicBezTo>
                <a:cubicBezTo>
                  <a:pt x="5081611" y="1611600"/>
                  <a:pt x="5083099" y="1612530"/>
                  <a:pt x="5085257" y="1613274"/>
                </a:cubicBezTo>
                <a:cubicBezTo>
                  <a:pt x="5087415" y="1614018"/>
                  <a:pt x="5090317" y="1614576"/>
                  <a:pt x="5093963" y="1614949"/>
                </a:cubicBezTo>
                <a:cubicBezTo>
                  <a:pt x="5097610" y="1615321"/>
                  <a:pt x="5102186" y="1615507"/>
                  <a:pt x="5107693" y="1615507"/>
                </a:cubicBezTo>
                <a:cubicBezTo>
                  <a:pt x="5113051" y="1615507"/>
                  <a:pt x="5117553" y="1615321"/>
                  <a:pt x="5121199" y="1614949"/>
                </a:cubicBezTo>
                <a:cubicBezTo>
                  <a:pt x="5124845" y="1614576"/>
                  <a:pt x="5127710" y="1614018"/>
                  <a:pt x="5129794" y="1613274"/>
                </a:cubicBezTo>
                <a:cubicBezTo>
                  <a:pt x="5131877" y="1612530"/>
                  <a:pt x="5133366" y="1611600"/>
                  <a:pt x="5134259" y="1610484"/>
                </a:cubicBezTo>
                <a:cubicBezTo>
                  <a:pt x="5135151" y="1609367"/>
                  <a:pt x="5135598" y="1608065"/>
                  <a:pt x="5135598" y="1606577"/>
                </a:cubicBezTo>
                <a:lnTo>
                  <a:pt x="5135598" y="1407445"/>
                </a:lnTo>
                <a:cubicBezTo>
                  <a:pt x="5135598" y="1405957"/>
                  <a:pt x="5135151" y="1404654"/>
                  <a:pt x="5134259" y="1403538"/>
                </a:cubicBezTo>
                <a:cubicBezTo>
                  <a:pt x="5133366" y="1402422"/>
                  <a:pt x="5131877" y="1401492"/>
                  <a:pt x="5129794" y="1400748"/>
                </a:cubicBezTo>
                <a:cubicBezTo>
                  <a:pt x="5127710" y="1400004"/>
                  <a:pt x="5124845" y="1399445"/>
                  <a:pt x="5121199" y="1399073"/>
                </a:cubicBezTo>
                <a:cubicBezTo>
                  <a:pt x="5117553" y="1398701"/>
                  <a:pt x="5113051" y="1398515"/>
                  <a:pt x="5107693" y="1398515"/>
                </a:cubicBezTo>
                <a:cubicBezTo>
                  <a:pt x="5102186" y="1398515"/>
                  <a:pt x="5097610" y="1398701"/>
                  <a:pt x="5093963" y="1399073"/>
                </a:cubicBezTo>
                <a:cubicBezTo>
                  <a:pt x="5090317" y="1399445"/>
                  <a:pt x="5087415" y="1400004"/>
                  <a:pt x="5085257" y="1400748"/>
                </a:cubicBezTo>
                <a:cubicBezTo>
                  <a:pt x="5083099" y="1401492"/>
                  <a:pt x="5081611" y="1402422"/>
                  <a:pt x="5080792" y="1403538"/>
                </a:cubicBezTo>
                <a:cubicBezTo>
                  <a:pt x="5079973" y="1404654"/>
                  <a:pt x="5079564" y="1405957"/>
                  <a:pt x="5079564" y="1407445"/>
                </a:cubicBezTo>
                <a:lnTo>
                  <a:pt x="5079564" y="1492947"/>
                </a:lnTo>
                <a:cubicBezTo>
                  <a:pt x="5073016" y="1496221"/>
                  <a:pt x="5066356" y="1498714"/>
                  <a:pt x="5059584" y="1500425"/>
                </a:cubicBezTo>
                <a:cubicBezTo>
                  <a:pt x="5052812" y="1502137"/>
                  <a:pt x="5045855" y="1502993"/>
                  <a:pt x="5038711" y="1502993"/>
                </a:cubicBezTo>
                <a:cubicBezTo>
                  <a:pt x="5033651" y="1502993"/>
                  <a:pt x="5029186" y="1502434"/>
                  <a:pt x="5025316" y="1501318"/>
                </a:cubicBezTo>
                <a:cubicBezTo>
                  <a:pt x="5021447" y="1500202"/>
                  <a:pt x="5018173" y="1498267"/>
                  <a:pt x="5015494" y="1495514"/>
                </a:cubicBezTo>
                <a:cubicBezTo>
                  <a:pt x="5012815" y="1492761"/>
                  <a:pt x="5010731" y="1489114"/>
                  <a:pt x="5009243" y="1484575"/>
                </a:cubicBezTo>
                <a:cubicBezTo>
                  <a:pt x="5007755" y="1480036"/>
                  <a:pt x="5007010" y="1472855"/>
                  <a:pt x="5007010" y="1463032"/>
                </a:cubicBezTo>
                <a:lnTo>
                  <a:pt x="5007010" y="1407445"/>
                </a:lnTo>
                <a:cubicBezTo>
                  <a:pt x="5007010" y="1405957"/>
                  <a:pt x="5006601" y="1404654"/>
                  <a:pt x="5005783" y="1403538"/>
                </a:cubicBezTo>
                <a:cubicBezTo>
                  <a:pt x="5004964" y="1402422"/>
                  <a:pt x="5003476" y="1401492"/>
                  <a:pt x="5001318" y="1400748"/>
                </a:cubicBezTo>
                <a:cubicBezTo>
                  <a:pt x="4999160" y="1400004"/>
                  <a:pt x="4996295" y="1399445"/>
                  <a:pt x="4992723" y="1399073"/>
                </a:cubicBezTo>
                <a:cubicBezTo>
                  <a:pt x="4989151" y="1398701"/>
                  <a:pt x="4984612" y="1398515"/>
                  <a:pt x="4979105" y="1398515"/>
                </a:cubicBezTo>
                <a:close/>
                <a:moveTo>
                  <a:pt x="4738897" y="1398515"/>
                </a:moveTo>
                <a:cubicBezTo>
                  <a:pt x="4733539" y="1398515"/>
                  <a:pt x="4729111" y="1398701"/>
                  <a:pt x="4725614" y="1399073"/>
                </a:cubicBezTo>
                <a:cubicBezTo>
                  <a:pt x="4722116" y="1399445"/>
                  <a:pt x="4719289" y="1400004"/>
                  <a:pt x="4717130" y="1400748"/>
                </a:cubicBezTo>
                <a:cubicBezTo>
                  <a:pt x="4714972" y="1401492"/>
                  <a:pt x="4713484" y="1402422"/>
                  <a:pt x="4712666" y="1403538"/>
                </a:cubicBezTo>
                <a:cubicBezTo>
                  <a:pt x="4711847" y="1404654"/>
                  <a:pt x="4711438" y="1405882"/>
                  <a:pt x="4711438" y="1407222"/>
                </a:cubicBezTo>
                <a:lnTo>
                  <a:pt x="4711438" y="1607023"/>
                </a:lnTo>
                <a:cubicBezTo>
                  <a:pt x="4711438" y="1608512"/>
                  <a:pt x="4711847" y="1609814"/>
                  <a:pt x="4712666" y="1610930"/>
                </a:cubicBezTo>
                <a:cubicBezTo>
                  <a:pt x="4713484" y="1612046"/>
                  <a:pt x="4714898" y="1612939"/>
                  <a:pt x="4716907" y="1613609"/>
                </a:cubicBezTo>
                <a:cubicBezTo>
                  <a:pt x="4718916" y="1614279"/>
                  <a:pt x="4721595" y="1614762"/>
                  <a:pt x="4724944" y="1615060"/>
                </a:cubicBezTo>
                <a:cubicBezTo>
                  <a:pt x="4728293" y="1615358"/>
                  <a:pt x="4732646" y="1615507"/>
                  <a:pt x="4738004" y="1615507"/>
                </a:cubicBezTo>
                <a:cubicBezTo>
                  <a:pt x="4742468" y="1615507"/>
                  <a:pt x="4746115" y="1615395"/>
                  <a:pt x="4748943" y="1615172"/>
                </a:cubicBezTo>
                <a:cubicBezTo>
                  <a:pt x="4751770" y="1614949"/>
                  <a:pt x="4754114" y="1614502"/>
                  <a:pt x="4755975" y="1613832"/>
                </a:cubicBezTo>
                <a:cubicBezTo>
                  <a:pt x="4757835" y="1613163"/>
                  <a:pt x="4759360" y="1612270"/>
                  <a:pt x="4760551" y="1611153"/>
                </a:cubicBezTo>
                <a:cubicBezTo>
                  <a:pt x="4761742" y="1610037"/>
                  <a:pt x="4763007" y="1608661"/>
                  <a:pt x="4764346" y="1607023"/>
                </a:cubicBezTo>
                <a:lnTo>
                  <a:pt x="4831542" y="1515717"/>
                </a:lnTo>
                <a:cubicBezTo>
                  <a:pt x="4835858" y="1509764"/>
                  <a:pt x="4840100" y="1503774"/>
                  <a:pt x="4844267" y="1497746"/>
                </a:cubicBezTo>
                <a:cubicBezTo>
                  <a:pt x="4848434" y="1491719"/>
                  <a:pt x="4852304" y="1485580"/>
                  <a:pt x="4855876" y="1479329"/>
                </a:cubicBezTo>
                <a:cubicBezTo>
                  <a:pt x="4855131" y="1485729"/>
                  <a:pt x="4854573" y="1492277"/>
                  <a:pt x="4854201" y="1498974"/>
                </a:cubicBezTo>
                <a:cubicBezTo>
                  <a:pt x="4853829" y="1505671"/>
                  <a:pt x="4853643" y="1512146"/>
                  <a:pt x="4853643" y="1518396"/>
                </a:cubicBezTo>
                <a:lnTo>
                  <a:pt x="4853643" y="1607247"/>
                </a:lnTo>
                <a:cubicBezTo>
                  <a:pt x="4853643" y="1608735"/>
                  <a:pt x="4854127" y="1610000"/>
                  <a:pt x="4855094" y="1611042"/>
                </a:cubicBezTo>
                <a:cubicBezTo>
                  <a:pt x="4856062" y="1612084"/>
                  <a:pt x="4857699" y="1612939"/>
                  <a:pt x="4860005" y="1613609"/>
                </a:cubicBezTo>
                <a:cubicBezTo>
                  <a:pt x="4862312" y="1614279"/>
                  <a:pt x="4865289" y="1614762"/>
                  <a:pt x="4868935" y="1615060"/>
                </a:cubicBezTo>
                <a:cubicBezTo>
                  <a:pt x="4872581" y="1615358"/>
                  <a:pt x="4877084" y="1615507"/>
                  <a:pt x="4882441" y="1615507"/>
                </a:cubicBezTo>
                <a:cubicBezTo>
                  <a:pt x="4887799" y="1615507"/>
                  <a:pt x="4892227" y="1615358"/>
                  <a:pt x="4895724" y="1615060"/>
                </a:cubicBezTo>
                <a:cubicBezTo>
                  <a:pt x="4899222" y="1614762"/>
                  <a:pt x="4902012" y="1614279"/>
                  <a:pt x="4904096" y="1613609"/>
                </a:cubicBezTo>
                <a:cubicBezTo>
                  <a:pt x="4906179" y="1612939"/>
                  <a:pt x="4907630" y="1612084"/>
                  <a:pt x="4908449" y="1611042"/>
                </a:cubicBezTo>
                <a:cubicBezTo>
                  <a:pt x="4909268" y="1610000"/>
                  <a:pt x="4909677" y="1608735"/>
                  <a:pt x="4909677" y="1607247"/>
                </a:cubicBezTo>
                <a:lnTo>
                  <a:pt x="4909677" y="1407445"/>
                </a:lnTo>
                <a:cubicBezTo>
                  <a:pt x="4909677" y="1405957"/>
                  <a:pt x="4909305" y="1404617"/>
                  <a:pt x="4908561" y="1403427"/>
                </a:cubicBezTo>
                <a:cubicBezTo>
                  <a:pt x="4907817" y="1402236"/>
                  <a:pt x="4906440" y="1401269"/>
                  <a:pt x="4904431" y="1400524"/>
                </a:cubicBezTo>
                <a:cubicBezTo>
                  <a:pt x="4902422" y="1399780"/>
                  <a:pt x="4899705" y="1399259"/>
                  <a:pt x="4896282" y="1398962"/>
                </a:cubicBezTo>
                <a:cubicBezTo>
                  <a:pt x="4892859" y="1398664"/>
                  <a:pt x="4888543" y="1398515"/>
                  <a:pt x="4883334" y="1398515"/>
                </a:cubicBezTo>
                <a:cubicBezTo>
                  <a:pt x="4878721" y="1398515"/>
                  <a:pt x="4874963" y="1398664"/>
                  <a:pt x="4872061" y="1398962"/>
                </a:cubicBezTo>
                <a:cubicBezTo>
                  <a:pt x="4869158" y="1399259"/>
                  <a:pt x="4866703" y="1399743"/>
                  <a:pt x="4864694" y="1400413"/>
                </a:cubicBezTo>
                <a:cubicBezTo>
                  <a:pt x="4862684" y="1401083"/>
                  <a:pt x="4861010" y="1401975"/>
                  <a:pt x="4859671" y="1403092"/>
                </a:cubicBezTo>
                <a:cubicBezTo>
                  <a:pt x="4858331" y="1404208"/>
                  <a:pt x="4857066" y="1405585"/>
                  <a:pt x="4855876" y="1407222"/>
                </a:cubicBezTo>
                <a:lnTo>
                  <a:pt x="4788010" y="1498751"/>
                </a:lnTo>
                <a:cubicBezTo>
                  <a:pt x="4783843" y="1504258"/>
                  <a:pt x="4779899" y="1509950"/>
                  <a:pt x="4776178" y="1515829"/>
                </a:cubicBezTo>
                <a:cubicBezTo>
                  <a:pt x="4772457" y="1521708"/>
                  <a:pt x="4768811" y="1527624"/>
                  <a:pt x="4765239" y="1533577"/>
                </a:cubicBezTo>
                <a:cubicBezTo>
                  <a:pt x="4765983" y="1527475"/>
                  <a:pt x="4766579" y="1521150"/>
                  <a:pt x="4767025" y="1514601"/>
                </a:cubicBezTo>
                <a:cubicBezTo>
                  <a:pt x="4767472" y="1508053"/>
                  <a:pt x="4767695" y="1501728"/>
                  <a:pt x="4767695" y="1495626"/>
                </a:cubicBezTo>
                <a:lnTo>
                  <a:pt x="4767695" y="1407222"/>
                </a:lnTo>
                <a:cubicBezTo>
                  <a:pt x="4767695" y="1404394"/>
                  <a:pt x="4765537" y="1402236"/>
                  <a:pt x="4761221" y="1400748"/>
                </a:cubicBezTo>
                <a:cubicBezTo>
                  <a:pt x="4756905" y="1399259"/>
                  <a:pt x="4749463" y="1398515"/>
                  <a:pt x="4738897" y="1398515"/>
                </a:cubicBezTo>
                <a:close/>
                <a:moveTo>
                  <a:pt x="4329991" y="1398515"/>
                </a:moveTo>
                <a:cubicBezTo>
                  <a:pt x="4324782" y="1398515"/>
                  <a:pt x="4320392" y="1398701"/>
                  <a:pt x="4316820" y="1399073"/>
                </a:cubicBezTo>
                <a:cubicBezTo>
                  <a:pt x="4313248" y="1399445"/>
                  <a:pt x="4310346" y="1399966"/>
                  <a:pt x="4308113" y="1400636"/>
                </a:cubicBezTo>
                <a:cubicBezTo>
                  <a:pt x="4305881" y="1401306"/>
                  <a:pt x="4304281" y="1402124"/>
                  <a:pt x="4303314" y="1403092"/>
                </a:cubicBezTo>
                <a:cubicBezTo>
                  <a:pt x="4302346" y="1404059"/>
                  <a:pt x="4301863" y="1405064"/>
                  <a:pt x="4301863" y="1406105"/>
                </a:cubicBezTo>
                <a:lnTo>
                  <a:pt x="4301863" y="1607693"/>
                </a:lnTo>
                <a:cubicBezTo>
                  <a:pt x="4301863" y="1608735"/>
                  <a:pt x="4302346" y="1609740"/>
                  <a:pt x="4303314" y="1610707"/>
                </a:cubicBezTo>
                <a:cubicBezTo>
                  <a:pt x="4304281" y="1611674"/>
                  <a:pt x="4305881" y="1612530"/>
                  <a:pt x="4308113" y="1613274"/>
                </a:cubicBezTo>
                <a:cubicBezTo>
                  <a:pt x="4310346" y="1614018"/>
                  <a:pt x="4313248" y="1614576"/>
                  <a:pt x="4316820" y="1614949"/>
                </a:cubicBezTo>
                <a:cubicBezTo>
                  <a:pt x="4320392" y="1615321"/>
                  <a:pt x="4324782" y="1615507"/>
                  <a:pt x="4329991" y="1615507"/>
                </a:cubicBezTo>
                <a:cubicBezTo>
                  <a:pt x="4335051" y="1615507"/>
                  <a:pt x="4339367" y="1615321"/>
                  <a:pt x="4342939" y="1614949"/>
                </a:cubicBezTo>
                <a:cubicBezTo>
                  <a:pt x="4346511" y="1614576"/>
                  <a:pt x="4349413" y="1614018"/>
                  <a:pt x="4351646" y="1613274"/>
                </a:cubicBezTo>
                <a:cubicBezTo>
                  <a:pt x="4353878" y="1612530"/>
                  <a:pt x="4355515" y="1611674"/>
                  <a:pt x="4356557" y="1610707"/>
                </a:cubicBezTo>
                <a:cubicBezTo>
                  <a:pt x="4357599" y="1609740"/>
                  <a:pt x="4358120" y="1608735"/>
                  <a:pt x="4358120" y="1607693"/>
                </a:cubicBezTo>
                <a:lnTo>
                  <a:pt x="4358120" y="1526433"/>
                </a:lnTo>
                <a:lnTo>
                  <a:pt x="4369505" y="1526433"/>
                </a:lnTo>
                <a:cubicBezTo>
                  <a:pt x="4374714" y="1526433"/>
                  <a:pt x="4379328" y="1526991"/>
                  <a:pt x="4383346" y="1528107"/>
                </a:cubicBezTo>
                <a:cubicBezTo>
                  <a:pt x="4387364" y="1529224"/>
                  <a:pt x="4390936" y="1531084"/>
                  <a:pt x="4394062" y="1533688"/>
                </a:cubicBezTo>
                <a:cubicBezTo>
                  <a:pt x="4397187" y="1536293"/>
                  <a:pt x="4400052" y="1539753"/>
                  <a:pt x="4402657" y="1544069"/>
                </a:cubicBezTo>
                <a:cubicBezTo>
                  <a:pt x="4405261" y="1548385"/>
                  <a:pt x="4407679" y="1553743"/>
                  <a:pt x="4409912" y="1560143"/>
                </a:cubicBezTo>
                <a:lnTo>
                  <a:pt x="4428441" y="1607693"/>
                </a:lnTo>
                <a:cubicBezTo>
                  <a:pt x="4429036" y="1609181"/>
                  <a:pt x="4429855" y="1610446"/>
                  <a:pt x="4430897" y="1611488"/>
                </a:cubicBezTo>
                <a:cubicBezTo>
                  <a:pt x="4431938" y="1612530"/>
                  <a:pt x="4433650" y="1613311"/>
                  <a:pt x="4436031" y="1613832"/>
                </a:cubicBezTo>
                <a:cubicBezTo>
                  <a:pt x="4438413" y="1614353"/>
                  <a:pt x="4441612" y="1614762"/>
                  <a:pt x="4445631" y="1615060"/>
                </a:cubicBezTo>
                <a:cubicBezTo>
                  <a:pt x="4449649" y="1615358"/>
                  <a:pt x="4454784" y="1615507"/>
                  <a:pt x="4461034" y="1615507"/>
                </a:cubicBezTo>
                <a:cubicBezTo>
                  <a:pt x="4466541" y="1615507"/>
                  <a:pt x="4471117" y="1615358"/>
                  <a:pt x="4474764" y="1615060"/>
                </a:cubicBezTo>
                <a:cubicBezTo>
                  <a:pt x="4478410" y="1614762"/>
                  <a:pt x="4481275" y="1614353"/>
                  <a:pt x="4483359" y="1613832"/>
                </a:cubicBezTo>
                <a:cubicBezTo>
                  <a:pt x="4485442" y="1613311"/>
                  <a:pt x="4486893" y="1612642"/>
                  <a:pt x="4487712" y="1611823"/>
                </a:cubicBezTo>
                <a:cubicBezTo>
                  <a:pt x="4488530" y="1611005"/>
                  <a:pt x="4488940" y="1610000"/>
                  <a:pt x="4488940" y="1608809"/>
                </a:cubicBezTo>
                <a:cubicBezTo>
                  <a:pt x="4488940" y="1608214"/>
                  <a:pt x="4488902" y="1607544"/>
                  <a:pt x="4488828" y="1606800"/>
                </a:cubicBezTo>
                <a:cubicBezTo>
                  <a:pt x="4488754" y="1606056"/>
                  <a:pt x="4488568" y="1605126"/>
                  <a:pt x="4488270" y="1604010"/>
                </a:cubicBezTo>
                <a:cubicBezTo>
                  <a:pt x="4487972" y="1602893"/>
                  <a:pt x="4487563" y="1601628"/>
                  <a:pt x="4487042" y="1600215"/>
                </a:cubicBezTo>
                <a:cubicBezTo>
                  <a:pt x="4486521" y="1598801"/>
                  <a:pt x="4485814" y="1597126"/>
                  <a:pt x="4484921" y="1595192"/>
                </a:cubicBezTo>
                <a:lnTo>
                  <a:pt x="4465499" y="1550543"/>
                </a:lnTo>
                <a:cubicBezTo>
                  <a:pt x="4462225" y="1543102"/>
                  <a:pt x="4458914" y="1536739"/>
                  <a:pt x="4455565" y="1531456"/>
                </a:cubicBezTo>
                <a:cubicBezTo>
                  <a:pt x="4452216" y="1526173"/>
                  <a:pt x="4448719" y="1521745"/>
                  <a:pt x="4445073" y="1518173"/>
                </a:cubicBezTo>
                <a:cubicBezTo>
                  <a:pt x="4441426" y="1514601"/>
                  <a:pt x="4437594" y="1511699"/>
                  <a:pt x="4433576" y="1509467"/>
                </a:cubicBezTo>
                <a:cubicBezTo>
                  <a:pt x="4429557" y="1507234"/>
                  <a:pt x="4425241" y="1505151"/>
                  <a:pt x="4420628" y="1503216"/>
                </a:cubicBezTo>
                <a:lnTo>
                  <a:pt x="4420628" y="1502769"/>
                </a:lnTo>
                <a:cubicBezTo>
                  <a:pt x="4424051" y="1501579"/>
                  <a:pt x="4427622" y="1499942"/>
                  <a:pt x="4431343" y="1497858"/>
                </a:cubicBezTo>
                <a:cubicBezTo>
                  <a:pt x="4435064" y="1495774"/>
                  <a:pt x="4438747" y="1493021"/>
                  <a:pt x="4442394" y="1489598"/>
                </a:cubicBezTo>
                <a:cubicBezTo>
                  <a:pt x="4446040" y="1486175"/>
                  <a:pt x="4449612" y="1481822"/>
                  <a:pt x="4453109" y="1476538"/>
                </a:cubicBezTo>
                <a:cubicBezTo>
                  <a:pt x="4456607" y="1471255"/>
                  <a:pt x="4459918" y="1464818"/>
                  <a:pt x="4463044" y="1457228"/>
                </a:cubicBezTo>
                <a:lnTo>
                  <a:pt x="4478894" y="1419277"/>
                </a:lnTo>
                <a:cubicBezTo>
                  <a:pt x="4480382" y="1415705"/>
                  <a:pt x="4481424" y="1412877"/>
                  <a:pt x="4482019" y="1410794"/>
                </a:cubicBezTo>
                <a:cubicBezTo>
                  <a:pt x="4482614" y="1408710"/>
                  <a:pt x="4482912" y="1406924"/>
                  <a:pt x="4482912" y="1405436"/>
                </a:cubicBezTo>
                <a:cubicBezTo>
                  <a:pt x="4482912" y="1404245"/>
                  <a:pt x="4482540" y="1403241"/>
                  <a:pt x="4481796" y="1402422"/>
                </a:cubicBezTo>
                <a:cubicBezTo>
                  <a:pt x="4481052" y="1401603"/>
                  <a:pt x="4479675" y="1400896"/>
                  <a:pt x="4477666" y="1400301"/>
                </a:cubicBezTo>
                <a:cubicBezTo>
                  <a:pt x="4475657" y="1399706"/>
                  <a:pt x="4472903" y="1399259"/>
                  <a:pt x="4469406" y="1398962"/>
                </a:cubicBezTo>
                <a:cubicBezTo>
                  <a:pt x="4465908" y="1398664"/>
                  <a:pt x="4461406" y="1398515"/>
                  <a:pt x="4455900" y="1398515"/>
                </a:cubicBezTo>
                <a:cubicBezTo>
                  <a:pt x="4449649" y="1398515"/>
                  <a:pt x="4444626" y="1398664"/>
                  <a:pt x="4440831" y="1398962"/>
                </a:cubicBezTo>
                <a:cubicBezTo>
                  <a:pt x="4437036" y="1399259"/>
                  <a:pt x="4434059" y="1399743"/>
                  <a:pt x="4431901" y="1400413"/>
                </a:cubicBezTo>
                <a:cubicBezTo>
                  <a:pt x="4429743" y="1401083"/>
                  <a:pt x="4428143" y="1401975"/>
                  <a:pt x="4427102" y="1403092"/>
                </a:cubicBezTo>
                <a:cubicBezTo>
                  <a:pt x="4426060" y="1404208"/>
                  <a:pt x="4425316" y="1405510"/>
                  <a:pt x="4424869" y="1406998"/>
                </a:cubicBezTo>
                <a:lnTo>
                  <a:pt x="4408126" y="1449861"/>
                </a:lnTo>
                <a:cubicBezTo>
                  <a:pt x="4405745" y="1456261"/>
                  <a:pt x="4403252" y="1461618"/>
                  <a:pt x="4400647" y="1465934"/>
                </a:cubicBezTo>
                <a:cubicBezTo>
                  <a:pt x="4398043" y="1470250"/>
                  <a:pt x="4395215" y="1473711"/>
                  <a:pt x="4392164" y="1476315"/>
                </a:cubicBezTo>
                <a:cubicBezTo>
                  <a:pt x="4389113" y="1478920"/>
                  <a:pt x="4385727" y="1480780"/>
                  <a:pt x="4382007" y="1481896"/>
                </a:cubicBezTo>
                <a:cubicBezTo>
                  <a:pt x="4378286" y="1483012"/>
                  <a:pt x="4374119" y="1483571"/>
                  <a:pt x="4369505" y="1483571"/>
                </a:cubicBezTo>
                <a:lnTo>
                  <a:pt x="4358120" y="1483571"/>
                </a:lnTo>
                <a:lnTo>
                  <a:pt x="4358120" y="1406105"/>
                </a:lnTo>
                <a:cubicBezTo>
                  <a:pt x="4358120" y="1405064"/>
                  <a:pt x="4357599" y="1404059"/>
                  <a:pt x="4356557" y="1403092"/>
                </a:cubicBezTo>
                <a:cubicBezTo>
                  <a:pt x="4355515" y="1402124"/>
                  <a:pt x="4353878" y="1401306"/>
                  <a:pt x="4351646" y="1400636"/>
                </a:cubicBezTo>
                <a:cubicBezTo>
                  <a:pt x="4349413" y="1399966"/>
                  <a:pt x="4346511" y="1399445"/>
                  <a:pt x="4342939" y="1399073"/>
                </a:cubicBezTo>
                <a:cubicBezTo>
                  <a:pt x="4339367" y="1398701"/>
                  <a:pt x="4335051" y="1398515"/>
                  <a:pt x="4329991" y="1398515"/>
                </a:cubicBezTo>
                <a:close/>
                <a:moveTo>
                  <a:pt x="3576847" y="1398515"/>
                </a:moveTo>
                <a:cubicBezTo>
                  <a:pt x="3571489" y="1398515"/>
                  <a:pt x="3567062" y="1398701"/>
                  <a:pt x="3563564" y="1399073"/>
                </a:cubicBezTo>
                <a:cubicBezTo>
                  <a:pt x="3560066" y="1399445"/>
                  <a:pt x="3557239" y="1400004"/>
                  <a:pt x="3555081" y="1400748"/>
                </a:cubicBezTo>
                <a:cubicBezTo>
                  <a:pt x="3552923" y="1401492"/>
                  <a:pt x="3551434" y="1402422"/>
                  <a:pt x="3550616" y="1403538"/>
                </a:cubicBezTo>
                <a:cubicBezTo>
                  <a:pt x="3549797" y="1404654"/>
                  <a:pt x="3549388" y="1405882"/>
                  <a:pt x="3549388" y="1407222"/>
                </a:cubicBezTo>
                <a:lnTo>
                  <a:pt x="3549388" y="1607023"/>
                </a:lnTo>
                <a:cubicBezTo>
                  <a:pt x="3549388" y="1608512"/>
                  <a:pt x="3549797" y="1609814"/>
                  <a:pt x="3550616" y="1610930"/>
                </a:cubicBezTo>
                <a:cubicBezTo>
                  <a:pt x="3551434" y="1612046"/>
                  <a:pt x="3552848" y="1612939"/>
                  <a:pt x="3554858" y="1613609"/>
                </a:cubicBezTo>
                <a:cubicBezTo>
                  <a:pt x="3556867" y="1614279"/>
                  <a:pt x="3559545" y="1614762"/>
                  <a:pt x="3562894" y="1615060"/>
                </a:cubicBezTo>
                <a:cubicBezTo>
                  <a:pt x="3566243" y="1615358"/>
                  <a:pt x="3570596" y="1615507"/>
                  <a:pt x="3575954" y="1615507"/>
                </a:cubicBezTo>
                <a:cubicBezTo>
                  <a:pt x="3580419" y="1615507"/>
                  <a:pt x="3584065" y="1615395"/>
                  <a:pt x="3586893" y="1615172"/>
                </a:cubicBezTo>
                <a:cubicBezTo>
                  <a:pt x="3589720" y="1614949"/>
                  <a:pt x="3592064" y="1614502"/>
                  <a:pt x="3593925" y="1613832"/>
                </a:cubicBezTo>
                <a:cubicBezTo>
                  <a:pt x="3595786" y="1613163"/>
                  <a:pt x="3597310" y="1612270"/>
                  <a:pt x="3598501" y="1611153"/>
                </a:cubicBezTo>
                <a:cubicBezTo>
                  <a:pt x="3599692" y="1610037"/>
                  <a:pt x="3600957" y="1608661"/>
                  <a:pt x="3602296" y="1607023"/>
                </a:cubicBezTo>
                <a:lnTo>
                  <a:pt x="3669492" y="1515717"/>
                </a:lnTo>
                <a:cubicBezTo>
                  <a:pt x="3673808" y="1509764"/>
                  <a:pt x="3678050" y="1503774"/>
                  <a:pt x="3682217" y="1497746"/>
                </a:cubicBezTo>
                <a:cubicBezTo>
                  <a:pt x="3686385" y="1491719"/>
                  <a:pt x="3690254" y="1485580"/>
                  <a:pt x="3693826" y="1479329"/>
                </a:cubicBezTo>
                <a:cubicBezTo>
                  <a:pt x="3693082" y="1485729"/>
                  <a:pt x="3692523" y="1492277"/>
                  <a:pt x="3692151" y="1498974"/>
                </a:cubicBezTo>
                <a:cubicBezTo>
                  <a:pt x="3691779" y="1505671"/>
                  <a:pt x="3691593" y="1512146"/>
                  <a:pt x="3691593" y="1518396"/>
                </a:cubicBezTo>
                <a:lnTo>
                  <a:pt x="3691593" y="1607247"/>
                </a:lnTo>
                <a:cubicBezTo>
                  <a:pt x="3691593" y="1608735"/>
                  <a:pt x="3692077" y="1610000"/>
                  <a:pt x="3693044" y="1611042"/>
                </a:cubicBezTo>
                <a:cubicBezTo>
                  <a:pt x="3694012" y="1612084"/>
                  <a:pt x="3695649" y="1612939"/>
                  <a:pt x="3697955" y="1613609"/>
                </a:cubicBezTo>
                <a:cubicBezTo>
                  <a:pt x="3700263" y="1614279"/>
                  <a:pt x="3703239" y="1614762"/>
                  <a:pt x="3706886" y="1615060"/>
                </a:cubicBezTo>
                <a:cubicBezTo>
                  <a:pt x="3710531" y="1615358"/>
                  <a:pt x="3715034" y="1615507"/>
                  <a:pt x="3720391" y="1615507"/>
                </a:cubicBezTo>
                <a:cubicBezTo>
                  <a:pt x="3725749" y="1615507"/>
                  <a:pt x="3730177" y="1615358"/>
                  <a:pt x="3733674" y="1615060"/>
                </a:cubicBezTo>
                <a:cubicBezTo>
                  <a:pt x="3737172" y="1614762"/>
                  <a:pt x="3739963" y="1614279"/>
                  <a:pt x="3742046" y="1613609"/>
                </a:cubicBezTo>
                <a:cubicBezTo>
                  <a:pt x="3744130" y="1612939"/>
                  <a:pt x="3745581" y="1612084"/>
                  <a:pt x="3746399" y="1611042"/>
                </a:cubicBezTo>
                <a:cubicBezTo>
                  <a:pt x="3747218" y="1610000"/>
                  <a:pt x="3747627" y="1608735"/>
                  <a:pt x="3747627" y="1607247"/>
                </a:cubicBezTo>
                <a:lnTo>
                  <a:pt x="3747627" y="1407445"/>
                </a:lnTo>
                <a:cubicBezTo>
                  <a:pt x="3747627" y="1405957"/>
                  <a:pt x="3747255" y="1404617"/>
                  <a:pt x="3746511" y="1403427"/>
                </a:cubicBezTo>
                <a:cubicBezTo>
                  <a:pt x="3745767" y="1402236"/>
                  <a:pt x="3744390" y="1401269"/>
                  <a:pt x="3742381" y="1400524"/>
                </a:cubicBezTo>
                <a:cubicBezTo>
                  <a:pt x="3740372" y="1399780"/>
                  <a:pt x="3737656" y="1399259"/>
                  <a:pt x="3734232" y="1398962"/>
                </a:cubicBezTo>
                <a:cubicBezTo>
                  <a:pt x="3730810" y="1398664"/>
                  <a:pt x="3726493" y="1398515"/>
                  <a:pt x="3721284" y="1398515"/>
                </a:cubicBezTo>
                <a:cubicBezTo>
                  <a:pt x="3716671" y="1398515"/>
                  <a:pt x="3712913" y="1398664"/>
                  <a:pt x="3710010" y="1398962"/>
                </a:cubicBezTo>
                <a:cubicBezTo>
                  <a:pt x="3707109" y="1399259"/>
                  <a:pt x="3704653" y="1399743"/>
                  <a:pt x="3702644" y="1400413"/>
                </a:cubicBezTo>
                <a:cubicBezTo>
                  <a:pt x="3700635" y="1401083"/>
                  <a:pt x="3698960" y="1401975"/>
                  <a:pt x="3697621" y="1403092"/>
                </a:cubicBezTo>
                <a:cubicBezTo>
                  <a:pt x="3696282" y="1404208"/>
                  <a:pt x="3695016" y="1405585"/>
                  <a:pt x="3693826" y="1407222"/>
                </a:cubicBezTo>
                <a:lnTo>
                  <a:pt x="3625960" y="1498751"/>
                </a:lnTo>
                <a:cubicBezTo>
                  <a:pt x="3621793" y="1504258"/>
                  <a:pt x="3617849" y="1509950"/>
                  <a:pt x="3614128" y="1515829"/>
                </a:cubicBezTo>
                <a:cubicBezTo>
                  <a:pt x="3610408" y="1521708"/>
                  <a:pt x="3606761" y="1527624"/>
                  <a:pt x="3603190" y="1533577"/>
                </a:cubicBezTo>
                <a:cubicBezTo>
                  <a:pt x="3603934" y="1527475"/>
                  <a:pt x="3604529" y="1521150"/>
                  <a:pt x="3604975" y="1514601"/>
                </a:cubicBezTo>
                <a:cubicBezTo>
                  <a:pt x="3605422" y="1508053"/>
                  <a:pt x="3605645" y="1501728"/>
                  <a:pt x="3605645" y="1495626"/>
                </a:cubicBezTo>
                <a:lnTo>
                  <a:pt x="3605645" y="1407222"/>
                </a:lnTo>
                <a:cubicBezTo>
                  <a:pt x="3605645" y="1404394"/>
                  <a:pt x="3603487" y="1402236"/>
                  <a:pt x="3599171" y="1400748"/>
                </a:cubicBezTo>
                <a:cubicBezTo>
                  <a:pt x="3594855" y="1399259"/>
                  <a:pt x="3587414" y="1398515"/>
                  <a:pt x="3576847" y="1398515"/>
                </a:cubicBezTo>
                <a:close/>
                <a:moveTo>
                  <a:pt x="2672641" y="1398515"/>
                </a:moveTo>
                <a:cubicBezTo>
                  <a:pt x="2667135" y="1398515"/>
                  <a:pt x="2662596" y="1398701"/>
                  <a:pt x="2659024" y="1399073"/>
                </a:cubicBezTo>
                <a:cubicBezTo>
                  <a:pt x="2655452" y="1399445"/>
                  <a:pt x="2652587" y="1400004"/>
                  <a:pt x="2650429" y="1400748"/>
                </a:cubicBezTo>
                <a:cubicBezTo>
                  <a:pt x="2648271" y="1401492"/>
                  <a:pt x="2646746" y="1402422"/>
                  <a:pt x="2645853" y="1403538"/>
                </a:cubicBezTo>
                <a:cubicBezTo>
                  <a:pt x="2644960" y="1404654"/>
                  <a:pt x="2644513" y="1405957"/>
                  <a:pt x="2644513" y="1407445"/>
                </a:cubicBezTo>
                <a:lnTo>
                  <a:pt x="2644513" y="1606577"/>
                </a:lnTo>
                <a:cubicBezTo>
                  <a:pt x="2644513" y="1608065"/>
                  <a:pt x="2644960" y="1609367"/>
                  <a:pt x="2645853" y="1610484"/>
                </a:cubicBezTo>
                <a:cubicBezTo>
                  <a:pt x="2646746" y="1611600"/>
                  <a:pt x="2648271" y="1612530"/>
                  <a:pt x="2650429" y="1613274"/>
                </a:cubicBezTo>
                <a:cubicBezTo>
                  <a:pt x="2652587" y="1614018"/>
                  <a:pt x="2655452" y="1614576"/>
                  <a:pt x="2659024" y="1614949"/>
                </a:cubicBezTo>
                <a:cubicBezTo>
                  <a:pt x="2662596" y="1615321"/>
                  <a:pt x="2667135" y="1615507"/>
                  <a:pt x="2672641" y="1615507"/>
                </a:cubicBezTo>
                <a:cubicBezTo>
                  <a:pt x="2678148" y="1615507"/>
                  <a:pt x="2682688" y="1615321"/>
                  <a:pt x="2686260" y="1614949"/>
                </a:cubicBezTo>
                <a:cubicBezTo>
                  <a:pt x="2689831" y="1614576"/>
                  <a:pt x="2692696" y="1614018"/>
                  <a:pt x="2694854" y="1613274"/>
                </a:cubicBezTo>
                <a:cubicBezTo>
                  <a:pt x="2697012" y="1612530"/>
                  <a:pt x="2698537" y="1611600"/>
                  <a:pt x="2699431" y="1610484"/>
                </a:cubicBezTo>
                <a:cubicBezTo>
                  <a:pt x="2700324" y="1609367"/>
                  <a:pt x="2700770" y="1608065"/>
                  <a:pt x="2700770" y="1606577"/>
                </a:cubicBezTo>
                <a:lnTo>
                  <a:pt x="2700770" y="1528219"/>
                </a:lnTo>
                <a:lnTo>
                  <a:pt x="2781360" y="1528219"/>
                </a:lnTo>
                <a:lnTo>
                  <a:pt x="2781360" y="1606577"/>
                </a:lnTo>
                <a:cubicBezTo>
                  <a:pt x="2781360" y="1608065"/>
                  <a:pt x="2781807" y="1609367"/>
                  <a:pt x="2782700" y="1610484"/>
                </a:cubicBezTo>
                <a:cubicBezTo>
                  <a:pt x="2783593" y="1611600"/>
                  <a:pt x="2785081" y="1612530"/>
                  <a:pt x="2787165" y="1613274"/>
                </a:cubicBezTo>
                <a:cubicBezTo>
                  <a:pt x="2789249" y="1614018"/>
                  <a:pt x="2792113" y="1614576"/>
                  <a:pt x="2795760" y="1614949"/>
                </a:cubicBezTo>
                <a:cubicBezTo>
                  <a:pt x="2799406" y="1615321"/>
                  <a:pt x="2803982" y="1615507"/>
                  <a:pt x="2809489" y="1615507"/>
                </a:cubicBezTo>
                <a:cubicBezTo>
                  <a:pt x="2814847" y="1615507"/>
                  <a:pt x="2819349" y="1615321"/>
                  <a:pt x="2822995" y="1614949"/>
                </a:cubicBezTo>
                <a:cubicBezTo>
                  <a:pt x="2826641" y="1614576"/>
                  <a:pt x="2829507" y="1614018"/>
                  <a:pt x="2831590" y="1613274"/>
                </a:cubicBezTo>
                <a:cubicBezTo>
                  <a:pt x="2833673" y="1612530"/>
                  <a:pt x="2835162" y="1611600"/>
                  <a:pt x="2836054" y="1610484"/>
                </a:cubicBezTo>
                <a:cubicBezTo>
                  <a:pt x="2836948" y="1609367"/>
                  <a:pt x="2837394" y="1608065"/>
                  <a:pt x="2837394" y="1606577"/>
                </a:cubicBezTo>
                <a:lnTo>
                  <a:pt x="2837394" y="1407445"/>
                </a:lnTo>
                <a:cubicBezTo>
                  <a:pt x="2837394" y="1405957"/>
                  <a:pt x="2836948" y="1404654"/>
                  <a:pt x="2836054" y="1403538"/>
                </a:cubicBezTo>
                <a:cubicBezTo>
                  <a:pt x="2835162" y="1402422"/>
                  <a:pt x="2833673" y="1401492"/>
                  <a:pt x="2831590" y="1400748"/>
                </a:cubicBezTo>
                <a:cubicBezTo>
                  <a:pt x="2829507" y="1400004"/>
                  <a:pt x="2826641" y="1399445"/>
                  <a:pt x="2822995" y="1399073"/>
                </a:cubicBezTo>
                <a:cubicBezTo>
                  <a:pt x="2819349" y="1398701"/>
                  <a:pt x="2814847" y="1398515"/>
                  <a:pt x="2809489" y="1398515"/>
                </a:cubicBezTo>
                <a:cubicBezTo>
                  <a:pt x="2803982" y="1398515"/>
                  <a:pt x="2799406" y="1398701"/>
                  <a:pt x="2795760" y="1399073"/>
                </a:cubicBezTo>
                <a:cubicBezTo>
                  <a:pt x="2792113" y="1399445"/>
                  <a:pt x="2789249" y="1400004"/>
                  <a:pt x="2787165" y="1400748"/>
                </a:cubicBezTo>
                <a:cubicBezTo>
                  <a:pt x="2785081" y="1401492"/>
                  <a:pt x="2783593" y="1402422"/>
                  <a:pt x="2782700" y="1403538"/>
                </a:cubicBezTo>
                <a:cubicBezTo>
                  <a:pt x="2781807" y="1404654"/>
                  <a:pt x="2781360" y="1405957"/>
                  <a:pt x="2781360" y="1407445"/>
                </a:cubicBezTo>
                <a:lnTo>
                  <a:pt x="2781360" y="1482008"/>
                </a:lnTo>
                <a:lnTo>
                  <a:pt x="2700770" y="1482008"/>
                </a:lnTo>
                <a:lnTo>
                  <a:pt x="2700770" y="1407445"/>
                </a:lnTo>
                <a:cubicBezTo>
                  <a:pt x="2700770" y="1405957"/>
                  <a:pt x="2700324" y="1404654"/>
                  <a:pt x="2699431" y="1403538"/>
                </a:cubicBezTo>
                <a:cubicBezTo>
                  <a:pt x="2698537" y="1402422"/>
                  <a:pt x="2697012" y="1401492"/>
                  <a:pt x="2694854" y="1400748"/>
                </a:cubicBezTo>
                <a:cubicBezTo>
                  <a:pt x="2692696" y="1400004"/>
                  <a:pt x="2689831" y="1399445"/>
                  <a:pt x="2686260" y="1399073"/>
                </a:cubicBezTo>
                <a:cubicBezTo>
                  <a:pt x="2682688" y="1398701"/>
                  <a:pt x="2678148" y="1398515"/>
                  <a:pt x="2672641" y="1398515"/>
                </a:cubicBezTo>
                <a:close/>
                <a:moveTo>
                  <a:pt x="1320091" y="1398515"/>
                </a:moveTo>
                <a:cubicBezTo>
                  <a:pt x="1314585" y="1398515"/>
                  <a:pt x="1310046" y="1398701"/>
                  <a:pt x="1306474" y="1399073"/>
                </a:cubicBezTo>
                <a:cubicBezTo>
                  <a:pt x="1302902" y="1399445"/>
                  <a:pt x="1300037" y="1400004"/>
                  <a:pt x="1297879" y="1400748"/>
                </a:cubicBezTo>
                <a:cubicBezTo>
                  <a:pt x="1295721" y="1401492"/>
                  <a:pt x="1294195" y="1402422"/>
                  <a:pt x="1293302" y="1403538"/>
                </a:cubicBezTo>
                <a:cubicBezTo>
                  <a:pt x="1292410" y="1404654"/>
                  <a:pt x="1291963" y="1405957"/>
                  <a:pt x="1291963" y="1407445"/>
                </a:cubicBezTo>
                <a:lnTo>
                  <a:pt x="1291963" y="1606577"/>
                </a:lnTo>
                <a:cubicBezTo>
                  <a:pt x="1291963" y="1608065"/>
                  <a:pt x="1292410" y="1609367"/>
                  <a:pt x="1293302" y="1610484"/>
                </a:cubicBezTo>
                <a:cubicBezTo>
                  <a:pt x="1294195" y="1611600"/>
                  <a:pt x="1295721" y="1612530"/>
                  <a:pt x="1297879" y="1613274"/>
                </a:cubicBezTo>
                <a:cubicBezTo>
                  <a:pt x="1300037" y="1614018"/>
                  <a:pt x="1302902" y="1614576"/>
                  <a:pt x="1306474" y="1614949"/>
                </a:cubicBezTo>
                <a:cubicBezTo>
                  <a:pt x="1310046" y="1615321"/>
                  <a:pt x="1314585" y="1615507"/>
                  <a:pt x="1320091" y="1615507"/>
                </a:cubicBezTo>
                <a:cubicBezTo>
                  <a:pt x="1325598" y="1615507"/>
                  <a:pt x="1330137" y="1615321"/>
                  <a:pt x="1333709" y="1614949"/>
                </a:cubicBezTo>
                <a:cubicBezTo>
                  <a:pt x="1337281" y="1614576"/>
                  <a:pt x="1340146" y="1614018"/>
                  <a:pt x="1342304" y="1613274"/>
                </a:cubicBezTo>
                <a:cubicBezTo>
                  <a:pt x="1344463" y="1612530"/>
                  <a:pt x="1345988" y="1611600"/>
                  <a:pt x="1346881" y="1610484"/>
                </a:cubicBezTo>
                <a:cubicBezTo>
                  <a:pt x="1347774" y="1609367"/>
                  <a:pt x="1348220" y="1608065"/>
                  <a:pt x="1348220" y="1606577"/>
                </a:cubicBezTo>
                <a:lnTo>
                  <a:pt x="1348220" y="1528219"/>
                </a:lnTo>
                <a:lnTo>
                  <a:pt x="1428811" y="1528219"/>
                </a:lnTo>
                <a:lnTo>
                  <a:pt x="1428811" y="1606577"/>
                </a:lnTo>
                <a:cubicBezTo>
                  <a:pt x="1428811" y="1608065"/>
                  <a:pt x="1429257" y="1609367"/>
                  <a:pt x="1430150" y="1610484"/>
                </a:cubicBezTo>
                <a:cubicBezTo>
                  <a:pt x="1431043" y="1611600"/>
                  <a:pt x="1432531" y="1612530"/>
                  <a:pt x="1434615" y="1613274"/>
                </a:cubicBezTo>
                <a:cubicBezTo>
                  <a:pt x="1436698" y="1614018"/>
                  <a:pt x="1439563" y="1614576"/>
                  <a:pt x="1443210" y="1614949"/>
                </a:cubicBezTo>
                <a:cubicBezTo>
                  <a:pt x="1446856" y="1615321"/>
                  <a:pt x="1451432" y="1615507"/>
                  <a:pt x="1456939" y="1615507"/>
                </a:cubicBezTo>
                <a:cubicBezTo>
                  <a:pt x="1462297" y="1615507"/>
                  <a:pt x="1466799" y="1615321"/>
                  <a:pt x="1470445" y="1614949"/>
                </a:cubicBezTo>
                <a:cubicBezTo>
                  <a:pt x="1474092" y="1614576"/>
                  <a:pt x="1476956" y="1614018"/>
                  <a:pt x="1479040" y="1613274"/>
                </a:cubicBezTo>
                <a:cubicBezTo>
                  <a:pt x="1481124" y="1612530"/>
                  <a:pt x="1482612" y="1611600"/>
                  <a:pt x="1483505" y="1610484"/>
                </a:cubicBezTo>
                <a:cubicBezTo>
                  <a:pt x="1484398" y="1609367"/>
                  <a:pt x="1484844" y="1608065"/>
                  <a:pt x="1484844" y="1606577"/>
                </a:cubicBezTo>
                <a:lnTo>
                  <a:pt x="1484844" y="1407445"/>
                </a:lnTo>
                <a:cubicBezTo>
                  <a:pt x="1484844" y="1405957"/>
                  <a:pt x="1484398" y="1404654"/>
                  <a:pt x="1483505" y="1403538"/>
                </a:cubicBezTo>
                <a:cubicBezTo>
                  <a:pt x="1482612" y="1402422"/>
                  <a:pt x="1481124" y="1401492"/>
                  <a:pt x="1479040" y="1400748"/>
                </a:cubicBezTo>
                <a:cubicBezTo>
                  <a:pt x="1476956" y="1400004"/>
                  <a:pt x="1474092" y="1399445"/>
                  <a:pt x="1470445" y="1399073"/>
                </a:cubicBezTo>
                <a:cubicBezTo>
                  <a:pt x="1466799" y="1398701"/>
                  <a:pt x="1462297" y="1398515"/>
                  <a:pt x="1456939" y="1398515"/>
                </a:cubicBezTo>
                <a:cubicBezTo>
                  <a:pt x="1451432" y="1398515"/>
                  <a:pt x="1446856" y="1398701"/>
                  <a:pt x="1443210" y="1399073"/>
                </a:cubicBezTo>
                <a:cubicBezTo>
                  <a:pt x="1439563" y="1399445"/>
                  <a:pt x="1436698" y="1400004"/>
                  <a:pt x="1434615" y="1400748"/>
                </a:cubicBezTo>
                <a:cubicBezTo>
                  <a:pt x="1432531" y="1401492"/>
                  <a:pt x="1431043" y="1402422"/>
                  <a:pt x="1430150" y="1403538"/>
                </a:cubicBezTo>
                <a:cubicBezTo>
                  <a:pt x="1429257" y="1404654"/>
                  <a:pt x="1428811" y="1405957"/>
                  <a:pt x="1428811" y="1407445"/>
                </a:cubicBezTo>
                <a:lnTo>
                  <a:pt x="1428811" y="1482008"/>
                </a:lnTo>
                <a:lnTo>
                  <a:pt x="1348220" y="1482008"/>
                </a:lnTo>
                <a:lnTo>
                  <a:pt x="1348220" y="1407445"/>
                </a:lnTo>
                <a:cubicBezTo>
                  <a:pt x="1348220" y="1405957"/>
                  <a:pt x="1347774" y="1404654"/>
                  <a:pt x="1346881" y="1403538"/>
                </a:cubicBezTo>
                <a:cubicBezTo>
                  <a:pt x="1345988" y="1402422"/>
                  <a:pt x="1344463" y="1401492"/>
                  <a:pt x="1342304" y="1400748"/>
                </a:cubicBezTo>
                <a:cubicBezTo>
                  <a:pt x="1340146" y="1400004"/>
                  <a:pt x="1337281" y="1399445"/>
                  <a:pt x="1333709" y="1399073"/>
                </a:cubicBezTo>
                <a:cubicBezTo>
                  <a:pt x="1330137" y="1398701"/>
                  <a:pt x="1325598" y="1398515"/>
                  <a:pt x="1320091" y="1398515"/>
                </a:cubicBezTo>
                <a:close/>
                <a:moveTo>
                  <a:pt x="2241858" y="1397176"/>
                </a:moveTo>
                <a:cubicBezTo>
                  <a:pt x="2225338" y="1397176"/>
                  <a:pt x="2210828" y="1398738"/>
                  <a:pt x="2198326" y="1401864"/>
                </a:cubicBezTo>
                <a:cubicBezTo>
                  <a:pt x="2185825" y="1404989"/>
                  <a:pt x="2175369" y="1409454"/>
                  <a:pt x="2166961" y="1415258"/>
                </a:cubicBezTo>
                <a:cubicBezTo>
                  <a:pt x="2158552" y="1421063"/>
                  <a:pt x="2152227" y="1428169"/>
                  <a:pt x="2147985" y="1436578"/>
                </a:cubicBezTo>
                <a:cubicBezTo>
                  <a:pt x="2143744" y="1444987"/>
                  <a:pt x="2141623" y="1454475"/>
                  <a:pt x="2141623" y="1465041"/>
                </a:cubicBezTo>
                <a:cubicBezTo>
                  <a:pt x="2141623" y="1479329"/>
                  <a:pt x="2145678" y="1490900"/>
                  <a:pt x="2153789" y="1499756"/>
                </a:cubicBezTo>
                <a:cubicBezTo>
                  <a:pt x="2161901" y="1508611"/>
                  <a:pt x="2172951" y="1514676"/>
                  <a:pt x="2186941" y="1517950"/>
                </a:cubicBezTo>
                <a:cubicBezTo>
                  <a:pt x="2179500" y="1520926"/>
                  <a:pt x="2172877" y="1525577"/>
                  <a:pt x="2167073" y="1531902"/>
                </a:cubicBezTo>
                <a:cubicBezTo>
                  <a:pt x="2161268" y="1538228"/>
                  <a:pt x="2156357" y="1546004"/>
                  <a:pt x="2152338" y="1555231"/>
                </a:cubicBezTo>
                <a:lnTo>
                  <a:pt x="2138721" y="1586708"/>
                </a:lnTo>
                <a:cubicBezTo>
                  <a:pt x="2135595" y="1593554"/>
                  <a:pt x="2133474" y="1598503"/>
                  <a:pt x="2132358" y="1601554"/>
                </a:cubicBezTo>
                <a:cubicBezTo>
                  <a:pt x="2131242" y="1604605"/>
                  <a:pt x="2130684" y="1606949"/>
                  <a:pt x="2130684" y="1608586"/>
                </a:cubicBezTo>
                <a:cubicBezTo>
                  <a:pt x="2130684" y="1610223"/>
                  <a:pt x="2131168" y="1611488"/>
                  <a:pt x="2132135" y="1612381"/>
                </a:cubicBezTo>
                <a:cubicBezTo>
                  <a:pt x="2133102" y="1613274"/>
                  <a:pt x="2134703" y="1613944"/>
                  <a:pt x="2136935" y="1614390"/>
                </a:cubicBezTo>
                <a:cubicBezTo>
                  <a:pt x="2139167" y="1614837"/>
                  <a:pt x="2142070" y="1615135"/>
                  <a:pt x="2145641" y="1615283"/>
                </a:cubicBezTo>
                <a:cubicBezTo>
                  <a:pt x="2149213" y="1615432"/>
                  <a:pt x="2153603" y="1615507"/>
                  <a:pt x="2158812" y="1615507"/>
                </a:cubicBezTo>
                <a:cubicBezTo>
                  <a:pt x="2164765" y="1615507"/>
                  <a:pt x="2169677" y="1615358"/>
                  <a:pt x="2173547" y="1615060"/>
                </a:cubicBezTo>
                <a:cubicBezTo>
                  <a:pt x="2177416" y="1614762"/>
                  <a:pt x="2180578" y="1614242"/>
                  <a:pt x="2183034" y="1613497"/>
                </a:cubicBezTo>
                <a:cubicBezTo>
                  <a:pt x="2185490" y="1612753"/>
                  <a:pt x="2187350" y="1611674"/>
                  <a:pt x="2188616" y="1610260"/>
                </a:cubicBezTo>
                <a:cubicBezTo>
                  <a:pt x="2189880" y="1608847"/>
                  <a:pt x="2190960" y="1607023"/>
                  <a:pt x="2191852" y="1604791"/>
                </a:cubicBezTo>
                <a:lnTo>
                  <a:pt x="2205023" y="1570635"/>
                </a:lnTo>
                <a:cubicBezTo>
                  <a:pt x="2207851" y="1563045"/>
                  <a:pt x="2210679" y="1556757"/>
                  <a:pt x="2213507" y="1551771"/>
                </a:cubicBezTo>
                <a:cubicBezTo>
                  <a:pt x="2216334" y="1546785"/>
                  <a:pt x="2219422" y="1542767"/>
                  <a:pt x="2222771" y="1539716"/>
                </a:cubicBezTo>
                <a:cubicBezTo>
                  <a:pt x="2226120" y="1536665"/>
                  <a:pt x="2229803" y="1534507"/>
                  <a:pt x="2233822" y="1533242"/>
                </a:cubicBezTo>
                <a:cubicBezTo>
                  <a:pt x="2237840" y="1531977"/>
                  <a:pt x="2243273" y="1531344"/>
                  <a:pt x="2250119" y="1531344"/>
                </a:cubicBezTo>
                <a:lnTo>
                  <a:pt x="2264852" y="1531344"/>
                </a:lnTo>
                <a:lnTo>
                  <a:pt x="2264852" y="1606577"/>
                </a:lnTo>
                <a:cubicBezTo>
                  <a:pt x="2264852" y="1608214"/>
                  <a:pt x="2265262" y="1609591"/>
                  <a:pt x="2266080" y="1610707"/>
                </a:cubicBezTo>
                <a:cubicBezTo>
                  <a:pt x="2266899" y="1611823"/>
                  <a:pt x="2268387" y="1612753"/>
                  <a:pt x="2270545" y="1613497"/>
                </a:cubicBezTo>
                <a:cubicBezTo>
                  <a:pt x="2272703" y="1614242"/>
                  <a:pt x="2275568" y="1614762"/>
                  <a:pt x="2279140" y="1615060"/>
                </a:cubicBezTo>
                <a:cubicBezTo>
                  <a:pt x="2282712" y="1615358"/>
                  <a:pt x="2287177" y="1615507"/>
                  <a:pt x="2292535" y="1615507"/>
                </a:cubicBezTo>
                <a:cubicBezTo>
                  <a:pt x="2298488" y="1615507"/>
                  <a:pt x="2303287" y="1615358"/>
                  <a:pt x="2306933" y="1615060"/>
                </a:cubicBezTo>
                <a:cubicBezTo>
                  <a:pt x="2310580" y="1614762"/>
                  <a:pt x="2313408" y="1614242"/>
                  <a:pt x="2315417" y="1613497"/>
                </a:cubicBezTo>
                <a:cubicBezTo>
                  <a:pt x="2317426" y="1612753"/>
                  <a:pt x="2318765" y="1611823"/>
                  <a:pt x="2319435" y="1610707"/>
                </a:cubicBezTo>
                <a:cubicBezTo>
                  <a:pt x="2320105" y="1609591"/>
                  <a:pt x="2320440" y="1608214"/>
                  <a:pt x="2320440" y="1606577"/>
                </a:cubicBezTo>
                <a:lnTo>
                  <a:pt x="2320440" y="1417268"/>
                </a:lnTo>
                <a:cubicBezTo>
                  <a:pt x="2320440" y="1412356"/>
                  <a:pt x="2319249" y="1408375"/>
                  <a:pt x="2316868" y="1405324"/>
                </a:cubicBezTo>
                <a:cubicBezTo>
                  <a:pt x="2314487" y="1402273"/>
                  <a:pt x="2310840" y="1400599"/>
                  <a:pt x="2305929" y="1400301"/>
                </a:cubicBezTo>
                <a:cubicBezTo>
                  <a:pt x="2301613" y="1399855"/>
                  <a:pt x="2296664" y="1399445"/>
                  <a:pt x="2291084" y="1399073"/>
                </a:cubicBezTo>
                <a:cubicBezTo>
                  <a:pt x="2285503" y="1398701"/>
                  <a:pt x="2279847" y="1398366"/>
                  <a:pt x="2274117" y="1398069"/>
                </a:cubicBezTo>
                <a:cubicBezTo>
                  <a:pt x="2268387" y="1397771"/>
                  <a:pt x="2262732" y="1397548"/>
                  <a:pt x="2257151" y="1397399"/>
                </a:cubicBezTo>
                <a:cubicBezTo>
                  <a:pt x="2251570" y="1397250"/>
                  <a:pt x="2246472" y="1397176"/>
                  <a:pt x="2241858" y="1397176"/>
                </a:cubicBezTo>
                <a:close/>
                <a:moveTo>
                  <a:pt x="6971318" y="1394943"/>
                </a:moveTo>
                <a:cubicBezTo>
                  <a:pt x="6956733" y="1394943"/>
                  <a:pt x="6943339" y="1397250"/>
                  <a:pt x="6931135" y="1401864"/>
                </a:cubicBezTo>
                <a:cubicBezTo>
                  <a:pt x="6918931" y="1406478"/>
                  <a:pt x="6908364" y="1413547"/>
                  <a:pt x="6899434" y="1423072"/>
                </a:cubicBezTo>
                <a:cubicBezTo>
                  <a:pt x="6890505" y="1432597"/>
                  <a:pt x="6883547" y="1444615"/>
                  <a:pt x="6878561" y="1459125"/>
                </a:cubicBezTo>
                <a:cubicBezTo>
                  <a:pt x="6873575" y="1473636"/>
                  <a:pt x="6871082" y="1490863"/>
                  <a:pt x="6871082" y="1510806"/>
                </a:cubicBezTo>
                <a:cubicBezTo>
                  <a:pt x="6871082" y="1528070"/>
                  <a:pt x="6873129" y="1543399"/>
                  <a:pt x="6877222" y="1556794"/>
                </a:cubicBezTo>
                <a:cubicBezTo>
                  <a:pt x="6881314" y="1570188"/>
                  <a:pt x="6887379" y="1581537"/>
                  <a:pt x="6895416" y="1590838"/>
                </a:cubicBezTo>
                <a:cubicBezTo>
                  <a:pt x="6903453" y="1600140"/>
                  <a:pt x="6913387" y="1607172"/>
                  <a:pt x="6925219" y="1611935"/>
                </a:cubicBezTo>
                <a:cubicBezTo>
                  <a:pt x="6937051" y="1616697"/>
                  <a:pt x="6950631" y="1619079"/>
                  <a:pt x="6965960" y="1619079"/>
                </a:cubicBezTo>
                <a:cubicBezTo>
                  <a:pt x="6972806" y="1619079"/>
                  <a:pt x="6979467" y="1618483"/>
                  <a:pt x="6985941" y="1617293"/>
                </a:cubicBezTo>
                <a:cubicBezTo>
                  <a:pt x="6992415" y="1616102"/>
                  <a:pt x="6998405" y="1614539"/>
                  <a:pt x="7003912" y="1612604"/>
                </a:cubicBezTo>
                <a:cubicBezTo>
                  <a:pt x="7009418" y="1610670"/>
                  <a:pt x="7014330" y="1608475"/>
                  <a:pt x="7018646" y="1606019"/>
                </a:cubicBezTo>
                <a:cubicBezTo>
                  <a:pt x="7022962" y="1603563"/>
                  <a:pt x="7026013" y="1601480"/>
                  <a:pt x="7027798" y="1599768"/>
                </a:cubicBezTo>
                <a:cubicBezTo>
                  <a:pt x="7029584" y="1598057"/>
                  <a:pt x="7030738" y="1596643"/>
                  <a:pt x="7031259" y="1595526"/>
                </a:cubicBezTo>
                <a:cubicBezTo>
                  <a:pt x="7031780" y="1594410"/>
                  <a:pt x="7032226" y="1592959"/>
                  <a:pt x="7032598" y="1591173"/>
                </a:cubicBezTo>
                <a:cubicBezTo>
                  <a:pt x="7032970" y="1589387"/>
                  <a:pt x="7033268" y="1587192"/>
                  <a:pt x="7033491" y="1584588"/>
                </a:cubicBezTo>
                <a:cubicBezTo>
                  <a:pt x="7033714" y="1581983"/>
                  <a:pt x="7033826" y="1578746"/>
                  <a:pt x="7033826" y="1574877"/>
                </a:cubicBezTo>
                <a:cubicBezTo>
                  <a:pt x="7033826" y="1569965"/>
                  <a:pt x="7033677" y="1565947"/>
                  <a:pt x="7033380" y="1562821"/>
                </a:cubicBezTo>
                <a:cubicBezTo>
                  <a:pt x="7033082" y="1559696"/>
                  <a:pt x="7032673" y="1557129"/>
                  <a:pt x="7032152" y="1555120"/>
                </a:cubicBezTo>
                <a:cubicBezTo>
                  <a:pt x="7031631" y="1553110"/>
                  <a:pt x="7030924" y="1551734"/>
                  <a:pt x="7030031" y="1550990"/>
                </a:cubicBezTo>
                <a:cubicBezTo>
                  <a:pt x="7029138" y="1550246"/>
                  <a:pt x="7028022" y="1549873"/>
                  <a:pt x="7026682" y="1549873"/>
                </a:cubicBezTo>
                <a:cubicBezTo>
                  <a:pt x="7024747" y="1549873"/>
                  <a:pt x="7022366" y="1551027"/>
                  <a:pt x="7019539" y="1553334"/>
                </a:cubicBezTo>
                <a:cubicBezTo>
                  <a:pt x="7016711" y="1555641"/>
                  <a:pt x="7013213" y="1558208"/>
                  <a:pt x="7009046" y="1561036"/>
                </a:cubicBezTo>
                <a:cubicBezTo>
                  <a:pt x="7004879" y="1563863"/>
                  <a:pt x="7000005" y="1566431"/>
                  <a:pt x="6994424" y="1568737"/>
                </a:cubicBezTo>
                <a:cubicBezTo>
                  <a:pt x="6988843" y="1571044"/>
                  <a:pt x="6982183" y="1572198"/>
                  <a:pt x="6974444" y="1572198"/>
                </a:cubicBezTo>
                <a:cubicBezTo>
                  <a:pt x="6966853" y="1572198"/>
                  <a:pt x="6960193" y="1570821"/>
                  <a:pt x="6954463" y="1568068"/>
                </a:cubicBezTo>
                <a:cubicBezTo>
                  <a:pt x="6948734" y="1565314"/>
                  <a:pt x="6943971" y="1561184"/>
                  <a:pt x="6940176" y="1555678"/>
                </a:cubicBezTo>
                <a:cubicBezTo>
                  <a:pt x="6936381" y="1550171"/>
                  <a:pt x="6933516" y="1543325"/>
                  <a:pt x="6931581" y="1535139"/>
                </a:cubicBezTo>
                <a:cubicBezTo>
                  <a:pt x="6929646" y="1526954"/>
                  <a:pt x="6928679" y="1517503"/>
                  <a:pt x="6928679" y="1506788"/>
                </a:cubicBezTo>
                <a:cubicBezTo>
                  <a:pt x="6928679" y="1485059"/>
                  <a:pt x="6932548" y="1468576"/>
                  <a:pt x="6940288" y="1457340"/>
                </a:cubicBezTo>
                <a:cubicBezTo>
                  <a:pt x="6948027" y="1446103"/>
                  <a:pt x="6959189" y="1440485"/>
                  <a:pt x="6973774" y="1440485"/>
                </a:cubicBezTo>
                <a:cubicBezTo>
                  <a:pt x="6981215" y="1440485"/>
                  <a:pt x="6987615" y="1441527"/>
                  <a:pt x="6992973" y="1443610"/>
                </a:cubicBezTo>
                <a:cubicBezTo>
                  <a:pt x="6998331" y="1445694"/>
                  <a:pt x="7002944" y="1448001"/>
                  <a:pt x="7006814" y="1450531"/>
                </a:cubicBezTo>
                <a:cubicBezTo>
                  <a:pt x="7010683" y="1453061"/>
                  <a:pt x="7014032" y="1455368"/>
                  <a:pt x="7016860" y="1457451"/>
                </a:cubicBezTo>
                <a:cubicBezTo>
                  <a:pt x="7019687" y="1459535"/>
                  <a:pt x="7022366" y="1460577"/>
                  <a:pt x="7024896" y="1460577"/>
                </a:cubicBezTo>
                <a:cubicBezTo>
                  <a:pt x="7027278" y="1460577"/>
                  <a:pt x="7029212" y="1458828"/>
                  <a:pt x="7030701" y="1455330"/>
                </a:cubicBezTo>
                <a:cubicBezTo>
                  <a:pt x="7032189" y="1451833"/>
                  <a:pt x="7032933" y="1445768"/>
                  <a:pt x="7032933" y="1437136"/>
                </a:cubicBezTo>
                <a:cubicBezTo>
                  <a:pt x="7032933" y="1433415"/>
                  <a:pt x="7032821" y="1430253"/>
                  <a:pt x="7032598" y="1427648"/>
                </a:cubicBezTo>
                <a:cubicBezTo>
                  <a:pt x="7032375" y="1425044"/>
                  <a:pt x="7032077" y="1422849"/>
                  <a:pt x="7031705" y="1421063"/>
                </a:cubicBezTo>
                <a:cubicBezTo>
                  <a:pt x="7031333" y="1419277"/>
                  <a:pt x="7030812" y="1417826"/>
                  <a:pt x="7030143" y="1416709"/>
                </a:cubicBezTo>
                <a:cubicBezTo>
                  <a:pt x="7029473" y="1415593"/>
                  <a:pt x="7028319" y="1414217"/>
                  <a:pt x="7026682" y="1412579"/>
                </a:cubicBezTo>
                <a:cubicBezTo>
                  <a:pt x="7025045" y="1410942"/>
                  <a:pt x="7022255" y="1409008"/>
                  <a:pt x="7018311" y="1406775"/>
                </a:cubicBezTo>
                <a:cubicBezTo>
                  <a:pt x="7014367" y="1404543"/>
                  <a:pt x="7009902" y="1402534"/>
                  <a:pt x="7004916" y="1400748"/>
                </a:cubicBezTo>
                <a:cubicBezTo>
                  <a:pt x="6999930" y="1398962"/>
                  <a:pt x="6994573" y="1397548"/>
                  <a:pt x="6988843" y="1396506"/>
                </a:cubicBezTo>
                <a:cubicBezTo>
                  <a:pt x="6983113" y="1395464"/>
                  <a:pt x="6977271" y="1394943"/>
                  <a:pt x="6971318" y="1394943"/>
                </a:cubicBezTo>
                <a:close/>
                <a:moveTo>
                  <a:pt x="5504469" y="1394943"/>
                </a:moveTo>
                <a:cubicBezTo>
                  <a:pt x="5489884" y="1394943"/>
                  <a:pt x="5476489" y="1397250"/>
                  <a:pt x="5464285" y="1401864"/>
                </a:cubicBezTo>
                <a:cubicBezTo>
                  <a:pt x="5452081" y="1406478"/>
                  <a:pt x="5441514" y="1413547"/>
                  <a:pt x="5432584" y="1423072"/>
                </a:cubicBezTo>
                <a:cubicBezTo>
                  <a:pt x="5423655" y="1432597"/>
                  <a:pt x="5416697" y="1444615"/>
                  <a:pt x="5411711" y="1459125"/>
                </a:cubicBezTo>
                <a:cubicBezTo>
                  <a:pt x="5406725" y="1473636"/>
                  <a:pt x="5404232" y="1490863"/>
                  <a:pt x="5404232" y="1510806"/>
                </a:cubicBezTo>
                <a:cubicBezTo>
                  <a:pt x="5404232" y="1528070"/>
                  <a:pt x="5406279" y="1543399"/>
                  <a:pt x="5410372" y="1556794"/>
                </a:cubicBezTo>
                <a:cubicBezTo>
                  <a:pt x="5414464" y="1570188"/>
                  <a:pt x="5420529" y="1581537"/>
                  <a:pt x="5428566" y="1590838"/>
                </a:cubicBezTo>
                <a:cubicBezTo>
                  <a:pt x="5436603" y="1600140"/>
                  <a:pt x="5446537" y="1607172"/>
                  <a:pt x="5458369" y="1611935"/>
                </a:cubicBezTo>
                <a:cubicBezTo>
                  <a:pt x="5470201" y="1616697"/>
                  <a:pt x="5483782" y="1619079"/>
                  <a:pt x="5499110" y="1619079"/>
                </a:cubicBezTo>
                <a:cubicBezTo>
                  <a:pt x="5505957" y="1619079"/>
                  <a:pt x="5512617" y="1618483"/>
                  <a:pt x="5519091" y="1617293"/>
                </a:cubicBezTo>
                <a:cubicBezTo>
                  <a:pt x="5525565" y="1616102"/>
                  <a:pt x="5531555" y="1614539"/>
                  <a:pt x="5537062" y="1612604"/>
                </a:cubicBezTo>
                <a:cubicBezTo>
                  <a:pt x="5542569" y="1610670"/>
                  <a:pt x="5547480" y="1608475"/>
                  <a:pt x="5551796" y="1606019"/>
                </a:cubicBezTo>
                <a:cubicBezTo>
                  <a:pt x="5556112" y="1603563"/>
                  <a:pt x="5559163" y="1601480"/>
                  <a:pt x="5560949" y="1599768"/>
                </a:cubicBezTo>
                <a:cubicBezTo>
                  <a:pt x="5562734" y="1598057"/>
                  <a:pt x="5563888" y="1596643"/>
                  <a:pt x="5564409" y="1595526"/>
                </a:cubicBezTo>
                <a:cubicBezTo>
                  <a:pt x="5564930" y="1594410"/>
                  <a:pt x="5565376" y="1592959"/>
                  <a:pt x="5565748" y="1591173"/>
                </a:cubicBezTo>
                <a:cubicBezTo>
                  <a:pt x="5566121" y="1589387"/>
                  <a:pt x="5566418" y="1587192"/>
                  <a:pt x="5566641" y="1584588"/>
                </a:cubicBezTo>
                <a:cubicBezTo>
                  <a:pt x="5566864" y="1581983"/>
                  <a:pt x="5566976" y="1578746"/>
                  <a:pt x="5566976" y="1574877"/>
                </a:cubicBezTo>
                <a:cubicBezTo>
                  <a:pt x="5566976" y="1569965"/>
                  <a:pt x="5566828" y="1565947"/>
                  <a:pt x="5566530" y="1562821"/>
                </a:cubicBezTo>
                <a:cubicBezTo>
                  <a:pt x="5566232" y="1559696"/>
                  <a:pt x="5565823" y="1557129"/>
                  <a:pt x="5565302" y="1555120"/>
                </a:cubicBezTo>
                <a:cubicBezTo>
                  <a:pt x="5564781" y="1553110"/>
                  <a:pt x="5564074" y="1551734"/>
                  <a:pt x="5563181" y="1550990"/>
                </a:cubicBezTo>
                <a:cubicBezTo>
                  <a:pt x="5562288" y="1550246"/>
                  <a:pt x="5561172" y="1549873"/>
                  <a:pt x="5559833" y="1549873"/>
                </a:cubicBezTo>
                <a:cubicBezTo>
                  <a:pt x="5557897" y="1549873"/>
                  <a:pt x="5555516" y="1551027"/>
                  <a:pt x="5552689" y="1553334"/>
                </a:cubicBezTo>
                <a:cubicBezTo>
                  <a:pt x="5549861" y="1555641"/>
                  <a:pt x="5546364" y="1558208"/>
                  <a:pt x="5542196" y="1561036"/>
                </a:cubicBezTo>
                <a:cubicBezTo>
                  <a:pt x="5538029" y="1563863"/>
                  <a:pt x="5533155" y="1566431"/>
                  <a:pt x="5527574" y="1568737"/>
                </a:cubicBezTo>
                <a:cubicBezTo>
                  <a:pt x="5521993" y="1571044"/>
                  <a:pt x="5515333" y="1572198"/>
                  <a:pt x="5507594" y="1572198"/>
                </a:cubicBezTo>
                <a:cubicBezTo>
                  <a:pt x="5500003" y="1572198"/>
                  <a:pt x="5493343" y="1570821"/>
                  <a:pt x="5487613" y="1568068"/>
                </a:cubicBezTo>
                <a:cubicBezTo>
                  <a:pt x="5481884" y="1565314"/>
                  <a:pt x="5477122" y="1561184"/>
                  <a:pt x="5473326" y="1555678"/>
                </a:cubicBezTo>
                <a:cubicBezTo>
                  <a:pt x="5469531" y="1550171"/>
                  <a:pt x="5466666" y="1543325"/>
                  <a:pt x="5464731" y="1535139"/>
                </a:cubicBezTo>
                <a:cubicBezTo>
                  <a:pt x="5462796" y="1526954"/>
                  <a:pt x="5461830" y="1517503"/>
                  <a:pt x="5461830" y="1506788"/>
                </a:cubicBezTo>
                <a:cubicBezTo>
                  <a:pt x="5461830" y="1485059"/>
                  <a:pt x="5465698" y="1468576"/>
                  <a:pt x="5473438" y="1457340"/>
                </a:cubicBezTo>
                <a:cubicBezTo>
                  <a:pt x="5481177" y="1446103"/>
                  <a:pt x="5492339" y="1440485"/>
                  <a:pt x="5506924" y="1440485"/>
                </a:cubicBezTo>
                <a:cubicBezTo>
                  <a:pt x="5514365" y="1440485"/>
                  <a:pt x="5520765" y="1441527"/>
                  <a:pt x="5526123" y="1443610"/>
                </a:cubicBezTo>
                <a:cubicBezTo>
                  <a:pt x="5531481" y="1445694"/>
                  <a:pt x="5536094" y="1448001"/>
                  <a:pt x="5539964" y="1450531"/>
                </a:cubicBezTo>
                <a:cubicBezTo>
                  <a:pt x="5543834" y="1453061"/>
                  <a:pt x="5547182" y="1455368"/>
                  <a:pt x="5550010" y="1457451"/>
                </a:cubicBezTo>
                <a:cubicBezTo>
                  <a:pt x="5552838" y="1459535"/>
                  <a:pt x="5555516" y="1460577"/>
                  <a:pt x="5558046" y="1460577"/>
                </a:cubicBezTo>
                <a:cubicBezTo>
                  <a:pt x="5560428" y="1460577"/>
                  <a:pt x="5562363" y="1458828"/>
                  <a:pt x="5563851" y="1455330"/>
                </a:cubicBezTo>
                <a:cubicBezTo>
                  <a:pt x="5565339" y="1451833"/>
                  <a:pt x="5566083" y="1445768"/>
                  <a:pt x="5566083" y="1437136"/>
                </a:cubicBezTo>
                <a:cubicBezTo>
                  <a:pt x="5566083" y="1433415"/>
                  <a:pt x="5565971" y="1430253"/>
                  <a:pt x="5565748" y="1427648"/>
                </a:cubicBezTo>
                <a:cubicBezTo>
                  <a:pt x="5565525" y="1425044"/>
                  <a:pt x="5565228" y="1422849"/>
                  <a:pt x="5564856" y="1421063"/>
                </a:cubicBezTo>
                <a:cubicBezTo>
                  <a:pt x="5564483" y="1419277"/>
                  <a:pt x="5563963" y="1417826"/>
                  <a:pt x="5563293" y="1416709"/>
                </a:cubicBezTo>
                <a:cubicBezTo>
                  <a:pt x="5562623" y="1415593"/>
                  <a:pt x="5561469" y="1414217"/>
                  <a:pt x="5559833" y="1412579"/>
                </a:cubicBezTo>
                <a:cubicBezTo>
                  <a:pt x="5558196" y="1410942"/>
                  <a:pt x="5555405" y="1409008"/>
                  <a:pt x="5551461" y="1406775"/>
                </a:cubicBezTo>
                <a:cubicBezTo>
                  <a:pt x="5547517" y="1404543"/>
                  <a:pt x="5543052" y="1402534"/>
                  <a:pt x="5538066" y="1400748"/>
                </a:cubicBezTo>
                <a:cubicBezTo>
                  <a:pt x="5533081" y="1398962"/>
                  <a:pt x="5527723" y="1397548"/>
                  <a:pt x="5521993" y="1396506"/>
                </a:cubicBezTo>
                <a:cubicBezTo>
                  <a:pt x="5516263" y="1395464"/>
                  <a:pt x="5510422" y="1394943"/>
                  <a:pt x="5504469" y="1394943"/>
                </a:cubicBezTo>
                <a:close/>
                <a:moveTo>
                  <a:pt x="7916079" y="1394720"/>
                </a:moveTo>
                <a:cubicBezTo>
                  <a:pt x="7900303" y="1394720"/>
                  <a:pt x="7886127" y="1397325"/>
                  <a:pt x="7873551" y="1402534"/>
                </a:cubicBezTo>
                <a:cubicBezTo>
                  <a:pt x="7860976" y="1407743"/>
                  <a:pt x="7850297" y="1415296"/>
                  <a:pt x="7841516" y="1425193"/>
                </a:cubicBezTo>
                <a:cubicBezTo>
                  <a:pt x="7832735" y="1435090"/>
                  <a:pt x="7826038" y="1447145"/>
                  <a:pt x="7821424" y="1461358"/>
                </a:cubicBezTo>
                <a:cubicBezTo>
                  <a:pt x="7816811" y="1475571"/>
                  <a:pt x="7814504" y="1491533"/>
                  <a:pt x="7814504" y="1509243"/>
                </a:cubicBezTo>
                <a:cubicBezTo>
                  <a:pt x="7814504" y="1527847"/>
                  <a:pt x="7816699" y="1544069"/>
                  <a:pt x="7821090" y="1557910"/>
                </a:cubicBezTo>
                <a:cubicBezTo>
                  <a:pt x="7825480" y="1571751"/>
                  <a:pt x="7832140" y="1583211"/>
                  <a:pt x="7841070" y="1592289"/>
                </a:cubicBezTo>
                <a:cubicBezTo>
                  <a:pt x="7849999" y="1601368"/>
                  <a:pt x="7861124" y="1608140"/>
                  <a:pt x="7874444" y="1612604"/>
                </a:cubicBezTo>
                <a:cubicBezTo>
                  <a:pt x="7887765" y="1617069"/>
                  <a:pt x="7903280" y="1619302"/>
                  <a:pt x="7920990" y="1619302"/>
                </a:cubicBezTo>
                <a:cubicBezTo>
                  <a:pt x="7930813" y="1619302"/>
                  <a:pt x="7940040" y="1618669"/>
                  <a:pt x="7948672" y="1617404"/>
                </a:cubicBezTo>
                <a:cubicBezTo>
                  <a:pt x="7957305" y="1616139"/>
                  <a:pt x="7964969" y="1614651"/>
                  <a:pt x="7971666" y="1612939"/>
                </a:cubicBezTo>
                <a:cubicBezTo>
                  <a:pt x="7978364" y="1611228"/>
                  <a:pt x="7983870" y="1609479"/>
                  <a:pt x="7988186" y="1607693"/>
                </a:cubicBezTo>
                <a:cubicBezTo>
                  <a:pt x="7992502" y="1605907"/>
                  <a:pt x="7995144" y="1604493"/>
                  <a:pt x="7996111" y="1603452"/>
                </a:cubicBezTo>
                <a:cubicBezTo>
                  <a:pt x="7997079" y="1602410"/>
                  <a:pt x="7997860" y="1601331"/>
                  <a:pt x="7998456" y="1600215"/>
                </a:cubicBezTo>
                <a:cubicBezTo>
                  <a:pt x="7999051" y="1599098"/>
                  <a:pt x="7999497" y="1597722"/>
                  <a:pt x="7999795" y="1596085"/>
                </a:cubicBezTo>
                <a:cubicBezTo>
                  <a:pt x="8000093" y="1594447"/>
                  <a:pt x="8000316" y="1592475"/>
                  <a:pt x="8000465" y="1590169"/>
                </a:cubicBezTo>
                <a:cubicBezTo>
                  <a:pt x="8000614" y="1587862"/>
                  <a:pt x="8000688" y="1585071"/>
                  <a:pt x="8000688" y="1581797"/>
                </a:cubicBezTo>
                <a:cubicBezTo>
                  <a:pt x="8000688" y="1578076"/>
                  <a:pt x="8000576" y="1574988"/>
                  <a:pt x="8000353" y="1572533"/>
                </a:cubicBezTo>
                <a:cubicBezTo>
                  <a:pt x="8000130" y="1570077"/>
                  <a:pt x="7999721" y="1568179"/>
                  <a:pt x="7999125" y="1566840"/>
                </a:cubicBezTo>
                <a:cubicBezTo>
                  <a:pt x="7998530" y="1565500"/>
                  <a:pt x="7997786" y="1564570"/>
                  <a:pt x="7996893" y="1564049"/>
                </a:cubicBezTo>
                <a:cubicBezTo>
                  <a:pt x="7996000" y="1563528"/>
                  <a:pt x="7994884" y="1563268"/>
                  <a:pt x="7993544" y="1563268"/>
                </a:cubicBezTo>
                <a:cubicBezTo>
                  <a:pt x="7991312" y="1563268"/>
                  <a:pt x="7988410" y="1563975"/>
                  <a:pt x="7984838" y="1565389"/>
                </a:cubicBezTo>
                <a:cubicBezTo>
                  <a:pt x="7981266" y="1566803"/>
                  <a:pt x="7976764" y="1568365"/>
                  <a:pt x="7971332" y="1570077"/>
                </a:cubicBezTo>
                <a:cubicBezTo>
                  <a:pt x="7965899" y="1571788"/>
                  <a:pt x="7959463" y="1573351"/>
                  <a:pt x="7952021" y="1574765"/>
                </a:cubicBezTo>
                <a:cubicBezTo>
                  <a:pt x="7944580" y="1576179"/>
                  <a:pt x="7935948" y="1576886"/>
                  <a:pt x="7926125" y="1576886"/>
                </a:cubicBezTo>
                <a:cubicBezTo>
                  <a:pt x="7916451" y="1576886"/>
                  <a:pt x="7908154" y="1575621"/>
                  <a:pt x="7901234" y="1573091"/>
                </a:cubicBezTo>
                <a:cubicBezTo>
                  <a:pt x="7894313" y="1570561"/>
                  <a:pt x="7888658" y="1566877"/>
                  <a:pt x="7884267" y="1562040"/>
                </a:cubicBezTo>
                <a:cubicBezTo>
                  <a:pt x="7879877" y="1557203"/>
                  <a:pt x="7876677" y="1551325"/>
                  <a:pt x="7874668" y="1544404"/>
                </a:cubicBezTo>
                <a:cubicBezTo>
                  <a:pt x="7872659" y="1537483"/>
                  <a:pt x="7871654" y="1529782"/>
                  <a:pt x="7871654" y="1521298"/>
                </a:cubicBezTo>
                <a:lnTo>
                  <a:pt x="7992874" y="1521298"/>
                </a:lnTo>
                <a:cubicBezTo>
                  <a:pt x="7998232" y="1521298"/>
                  <a:pt x="8002437" y="1519661"/>
                  <a:pt x="8005488" y="1516387"/>
                </a:cubicBezTo>
                <a:cubicBezTo>
                  <a:pt x="8008539" y="1513113"/>
                  <a:pt x="8010064" y="1508053"/>
                  <a:pt x="8010064" y="1501207"/>
                </a:cubicBezTo>
                <a:lnTo>
                  <a:pt x="8010064" y="1492277"/>
                </a:lnTo>
                <a:cubicBezTo>
                  <a:pt x="8010064" y="1478287"/>
                  <a:pt x="8008278" y="1465339"/>
                  <a:pt x="8004706" y="1453433"/>
                </a:cubicBezTo>
                <a:cubicBezTo>
                  <a:pt x="8001134" y="1441527"/>
                  <a:pt x="7995553" y="1431220"/>
                  <a:pt x="7987963" y="1422514"/>
                </a:cubicBezTo>
                <a:cubicBezTo>
                  <a:pt x="7980373" y="1413807"/>
                  <a:pt x="7970662" y="1406998"/>
                  <a:pt x="7958830" y="1402087"/>
                </a:cubicBezTo>
                <a:cubicBezTo>
                  <a:pt x="7946998" y="1397176"/>
                  <a:pt x="7932748" y="1394720"/>
                  <a:pt x="7916079" y="1394720"/>
                </a:cubicBezTo>
                <a:close/>
                <a:moveTo>
                  <a:pt x="7170748" y="1394720"/>
                </a:moveTo>
                <a:cubicBezTo>
                  <a:pt x="7152442" y="1394720"/>
                  <a:pt x="7136480" y="1397473"/>
                  <a:pt x="7122862" y="1402980"/>
                </a:cubicBezTo>
                <a:cubicBezTo>
                  <a:pt x="7109245" y="1408487"/>
                  <a:pt x="7097897" y="1416263"/>
                  <a:pt x="7088818" y="1426309"/>
                </a:cubicBezTo>
                <a:cubicBezTo>
                  <a:pt x="7079739" y="1436355"/>
                  <a:pt x="7072931" y="1448410"/>
                  <a:pt x="7068391" y="1462474"/>
                </a:cubicBezTo>
                <a:cubicBezTo>
                  <a:pt x="7063852" y="1476538"/>
                  <a:pt x="7061582" y="1492054"/>
                  <a:pt x="7061582" y="1509020"/>
                </a:cubicBezTo>
                <a:cubicBezTo>
                  <a:pt x="7061582" y="1526582"/>
                  <a:pt x="7063666" y="1542209"/>
                  <a:pt x="7067833" y="1555901"/>
                </a:cubicBezTo>
                <a:cubicBezTo>
                  <a:pt x="7072000" y="1569593"/>
                  <a:pt x="7078400" y="1581127"/>
                  <a:pt x="7087032" y="1590504"/>
                </a:cubicBezTo>
                <a:cubicBezTo>
                  <a:pt x="7095664" y="1599880"/>
                  <a:pt x="7106529" y="1607023"/>
                  <a:pt x="7119625" y="1611935"/>
                </a:cubicBezTo>
                <a:cubicBezTo>
                  <a:pt x="7132722" y="1616846"/>
                  <a:pt x="7148126" y="1619302"/>
                  <a:pt x="7165837" y="1619302"/>
                </a:cubicBezTo>
                <a:cubicBezTo>
                  <a:pt x="7184142" y="1619302"/>
                  <a:pt x="7200141" y="1616548"/>
                  <a:pt x="7213834" y="1611042"/>
                </a:cubicBezTo>
                <a:cubicBezTo>
                  <a:pt x="7227526" y="1605535"/>
                  <a:pt x="7238911" y="1597722"/>
                  <a:pt x="7247990" y="1587601"/>
                </a:cubicBezTo>
                <a:cubicBezTo>
                  <a:pt x="7257068" y="1577481"/>
                  <a:pt x="7263840" y="1565426"/>
                  <a:pt x="7268305" y="1551436"/>
                </a:cubicBezTo>
                <a:cubicBezTo>
                  <a:pt x="7272770" y="1537446"/>
                  <a:pt x="7275002" y="1521968"/>
                  <a:pt x="7275002" y="1505002"/>
                </a:cubicBezTo>
                <a:cubicBezTo>
                  <a:pt x="7275002" y="1487291"/>
                  <a:pt x="7272918" y="1471590"/>
                  <a:pt x="7268751" y="1457898"/>
                </a:cubicBezTo>
                <a:cubicBezTo>
                  <a:pt x="7264584" y="1444205"/>
                  <a:pt x="7258222" y="1432671"/>
                  <a:pt x="7249664" y="1423295"/>
                </a:cubicBezTo>
                <a:cubicBezTo>
                  <a:pt x="7241106" y="1413919"/>
                  <a:pt x="7230279" y="1406812"/>
                  <a:pt x="7217182" y="1401975"/>
                </a:cubicBezTo>
                <a:cubicBezTo>
                  <a:pt x="7204085" y="1397139"/>
                  <a:pt x="7188607" y="1394720"/>
                  <a:pt x="7170748" y="1394720"/>
                </a:cubicBezTo>
                <a:close/>
                <a:moveTo>
                  <a:pt x="6732598" y="1394720"/>
                </a:moveTo>
                <a:cubicBezTo>
                  <a:pt x="6714292" y="1394720"/>
                  <a:pt x="6698330" y="1397473"/>
                  <a:pt x="6684712" y="1402980"/>
                </a:cubicBezTo>
                <a:cubicBezTo>
                  <a:pt x="6671095" y="1408487"/>
                  <a:pt x="6659747" y="1416263"/>
                  <a:pt x="6650668" y="1426309"/>
                </a:cubicBezTo>
                <a:cubicBezTo>
                  <a:pt x="6641589" y="1436355"/>
                  <a:pt x="6634781" y="1448410"/>
                  <a:pt x="6630241" y="1462474"/>
                </a:cubicBezTo>
                <a:cubicBezTo>
                  <a:pt x="6625702" y="1476538"/>
                  <a:pt x="6623432" y="1492054"/>
                  <a:pt x="6623432" y="1509020"/>
                </a:cubicBezTo>
                <a:cubicBezTo>
                  <a:pt x="6623432" y="1526582"/>
                  <a:pt x="6625516" y="1542209"/>
                  <a:pt x="6629683" y="1555901"/>
                </a:cubicBezTo>
                <a:cubicBezTo>
                  <a:pt x="6633850" y="1569593"/>
                  <a:pt x="6640250" y="1581127"/>
                  <a:pt x="6648882" y="1590504"/>
                </a:cubicBezTo>
                <a:cubicBezTo>
                  <a:pt x="6657514" y="1599880"/>
                  <a:pt x="6668379" y="1607023"/>
                  <a:pt x="6681475" y="1611935"/>
                </a:cubicBezTo>
                <a:cubicBezTo>
                  <a:pt x="6694572" y="1616846"/>
                  <a:pt x="6709976" y="1619302"/>
                  <a:pt x="6727687" y="1619302"/>
                </a:cubicBezTo>
                <a:cubicBezTo>
                  <a:pt x="6745992" y="1619302"/>
                  <a:pt x="6761991" y="1616548"/>
                  <a:pt x="6775684" y="1611042"/>
                </a:cubicBezTo>
                <a:cubicBezTo>
                  <a:pt x="6789376" y="1605535"/>
                  <a:pt x="6800761" y="1597722"/>
                  <a:pt x="6809840" y="1587601"/>
                </a:cubicBezTo>
                <a:cubicBezTo>
                  <a:pt x="6818918" y="1577481"/>
                  <a:pt x="6825690" y="1565426"/>
                  <a:pt x="6830155" y="1551436"/>
                </a:cubicBezTo>
                <a:cubicBezTo>
                  <a:pt x="6834620" y="1537446"/>
                  <a:pt x="6836852" y="1521968"/>
                  <a:pt x="6836852" y="1505002"/>
                </a:cubicBezTo>
                <a:cubicBezTo>
                  <a:pt x="6836852" y="1487291"/>
                  <a:pt x="6834768" y="1471590"/>
                  <a:pt x="6830601" y="1457898"/>
                </a:cubicBezTo>
                <a:cubicBezTo>
                  <a:pt x="6826434" y="1444205"/>
                  <a:pt x="6820072" y="1432671"/>
                  <a:pt x="6811514" y="1423295"/>
                </a:cubicBezTo>
                <a:cubicBezTo>
                  <a:pt x="6802956" y="1413919"/>
                  <a:pt x="6792129" y="1406812"/>
                  <a:pt x="6779032" y="1401975"/>
                </a:cubicBezTo>
                <a:cubicBezTo>
                  <a:pt x="6765935" y="1397139"/>
                  <a:pt x="6750457" y="1394720"/>
                  <a:pt x="6732598" y="1394720"/>
                </a:cubicBezTo>
                <a:close/>
                <a:moveTo>
                  <a:pt x="6163479" y="1394720"/>
                </a:moveTo>
                <a:cubicBezTo>
                  <a:pt x="6147703" y="1394720"/>
                  <a:pt x="6133527" y="1397325"/>
                  <a:pt x="6120951" y="1402534"/>
                </a:cubicBezTo>
                <a:cubicBezTo>
                  <a:pt x="6108376" y="1407743"/>
                  <a:pt x="6097697" y="1415296"/>
                  <a:pt x="6088916" y="1425193"/>
                </a:cubicBezTo>
                <a:cubicBezTo>
                  <a:pt x="6080135" y="1435090"/>
                  <a:pt x="6073438" y="1447145"/>
                  <a:pt x="6068824" y="1461358"/>
                </a:cubicBezTo>
                <a:cubicBezTo>
                  <a:pt x="6064211" y="1475571"/>
                  <a:pt x="6061904" y="1491533"/>
                  <a:pt x="6061904" y="1509243"/>
                </a:cubicBezTo>
                <a:cubicBezTo>
                  <a:pt x="6061904" y="1527847"/>
                  <a:pt x="6064099" y="1544069"/>
                  <a:pt x="6068490" y="1557910"/>
                </a:cubicBezTo>
                <a:cubicBezTo>
                  <a:pt x="6072880" y="1571751"/>
                  <a:pt x="6079540" y="1583211"/>
                  <a:pt x="6088470" y="1592289"/>
                </a:cubicBezTo>
                <a:cubicBezTo>
                  <a:pt x="6097399" y="1601368"/>
                  <a:pt x="6108524" y="1608140"/>
                  <a:pt x="6121844" y="1612604"/>
                </a:cubicBezTo>
                <a:cubicBezTo>
                  <a:pt x="6135165" y="1617069"/>
                  <a:pt x="6150680" y="1619302"/>
                  <a:pt x="6168390" y="1619302"/>
                </a:cubicBezTo>
                <a:cubicBezTo>
                  <a:pt x="6178213" y="1619302"/>
                  <a:pt x="6187440" y="1618669"/>
                  <a:pt x="6196072" y="1617404"/>
                </a:cubicBezTo>
                <a:cubicBezTo>
                  <a:pt x="6204705" y="1616139"/>
                  <a:pt x="6212369" y="1614651"/>
                  <a:pt x="6219066" y="1612939"/>
                </a:cubicBezTo>
                <a:cubicBezTo>
                  <a:pt x="6225764" y="1611228"/>
                  <a:pt x="6231270" y="1609479"/>
                  <a:pt x="6235586" y="1607693"/>
                </a:cubicBezTo>
                <a:cubicBezTo>
                  <a:pt x="6239902" y="1605907"/>
                  <a:pt x="6242544" y="1604493"/>
                  <a:pt x="6243511" y="1603452"/>
                </a:cubicBezTo>
                <a:cubicBezTo>
                  <a:pt x="6244479" y="1602410"/>
                  <a:pt x="6245260" y="1601331"/>
                  <a:pt x="6245856" y="1600215"/>
                </a:cubicBezTo>
                <a:cubicBezTo>
                  <a:pt x="6246451" y="1599098"/>
                  <a:pt x="6246897" y="1597722"/>
                  <a:pt x="6247195" y="1596085"/>
                </a:cubicBezTo>
                <a:cubicBezTo>
                  <a:pt x="6247493" y="1594447"/>
                  <a:pt x="6247716" y="1592475"/>
                  <a:pt x="6247865" y="1590169"/>
                </a:cubicBezTo>
                <a:cubicBezTo>
                  <a:pt x="6248014" y="1587862"/>
                  <a:pt x="6248088" y="1585071"/>
                  <a:pt x="6248088" y="1581797"/>
                </a:cubicBezTo>
                <a:cubicBezTo>
                  <a:pt x="6248088" y="1578076"/>
                  <a:pt x="6247976" y="1574988"/>
                  <a:pt x="6247753" y="1572533"/>
                </a:cubicBezTo>
                <a:cubicBezTo>
                  <a:pt x="6247530" y="1570077"/>
                  <a:pt x="6247121" y="1568179"/>
                  <a:pt x="6246525" y="1566840"/>
                </a:cubicBezTo>
                <a:cubicBezTo>
                  <a:pt x="6245930" y="1565500"/>
                  <a:pt x="6245186" y="1564570"/>
                  <a:pt x="6244293" y="1564049"/>
                </a:cubicBezTo>
                <a:cubicBezTo>
                  <a:pt x="6243400" y="1563528"/>
                  <a:pt x="6242284" y="1563268"/>
                  <a:pt x="6240944" y="1563268"/>
                </a:cubicBezTo>
                <a:cubicBezTo>
                  <a:pt x="6238712" y="1563268"/>
                  <a:pt x="6235810" y="1563975"/>
                  <a:pt x="6232238" y="1565389"/>
                </a:cubicBezTo>
                <a:cubicBezTo>
                  <a:pt x="6228666" y="1566803"/>
                  <a:pt x="6224164" y="1568365"/>
                  <a:pt x="6218732" y="1570077"/>
                </a:cubicBezTo>
                <a:cubicBezTo>
                  <a:pt x="6213299" y="1571788"/>
                  <a:pt x="6206863" y="1573351"/>
                  <a:pt x="6199421" y="1574765"/>
                </a:cubicBezTo>
                <a:cubicBezTo>
                  <a:pt x="6191980" y="1576179"/>
                  <a:pt x="6183348" y="1576886"/>
                  <a:pt x="6173525" y="1576886"/>
                </a:cubicBezTo>
                <a:cubicBezTo>
                  <a:pt x="6163851" y="1576886"/>
                  <a:pt x="6155554" y="1575621"/>
                  <a:pt x="6148634" y="1573091"/>
                </a:cubicBezTo>
                <a:cubicBezTo>
                  <a:pt x="6141713" y="1570561"/>
                  <a:pt x="6136058" y="1566877"/>
                  <a:pt x="6131667" y="1562040"/>
                </a:cubicBezTo>
                <a:cubicBezTo>
                  <a:pt x="6127277" y="1557203"/>
                  <a:pt x="6124077" y="1551325"/>
                  <a:pt x="6122068" y="1544404"/>
                </a:cubicBezTo>
                <a:cubicBezTo>
                  <a:pt x="6120059" y="1537483"/>
                  <a:pt x="6119054" y="1529782"/>
                  <a:pt x="6119054" y="1521298"/>
                </a:cubicBezTo>
                <a:lnTo>
                  <a:pt x="6240274" y="1521298"/>
                </a:lnTo>
                <a:cubicBezTo>
                  <a:pt x="6245632" y="1521298"/>
                  <a:pt x="6249837" y="1519661"/>
                  <a:pt x="6252888" y="1516387"/>
                </a:cubicBezTo>
                <a:cubicBezTo>
                  <a:pt x="6255939" y="1513113"/>
                  <a:pt x="6257464" y="1508053"/>
                  <a:pt x="6257464" y="1501207"/>
                </a:cubicBezTo>
                <a:lnTo>
                  <a:pt x="6257464" y="1492277"/>
                </a:lnTo>
                <a:cubicBezTo>
                  <a:pt x="6257464" y="1478287"/>
                  <a:pt x="6255678" y="1465339"/>
                  <a:pt x="6252106" y="1453433"/>
                </a:cubicBezTo>
                <a:cubicBezTo>
                  <a:pt x="6248534" y="1441527"/>
                  <a:pt x="6242953" y="1431220"/>
                  <a:pt x="6235363" y="1422514"/>
                </a:cubicBezTo>
                <a:cubicBezTo>
                  <a:pt x="6227773" y="1413807"/>
                  <a:pt x="6218062" y="1406998"/>
                  <a:pt x="6206230" y="1402087"/>
                </a:cubicBezTo>
                <a:cubicBezTo>
                  <a:pt x="6194398" y="1397176"/>
                  <a:pt x="6180148" y="1394720"/>
                  <a:pt x="6163479" y="1394720"/>
                </a:cubicBezTo>
                <a:close/>
                <a:moveTo>
                  <a:pt x="5922973" y="1394720"/>
                </a:moveTo>
                <a:cubicBezTo>
                  <a:pt x="5904667" y="1394720"/>
                  <a:pt x="5888705" y="1397473"/>
                  <a:pt x="5875087" y="1402980"/>
                </a:cubicBezTo>
                <a:cubicBezTo>
                  <a:pt x="5861470" y="1408487"/>
                  <a:pt x="5850122" y="1416263"/>
                  <a:pt x="5841043" y="1426309"/>
                </a:cubicBezTo>
                <a:cubicBezTo>
                  <a:pt x="5831964" y="1436355"/>
                  <a:pt x="5825156" y="1448410"/>
                  <a:pt x="5820616" y="1462474"/>
                </a:cubicBezTo>
                <a:cubicBezTo>
                  <a:pt x="5816077" y="1476538"/>
                  <a:pt x="5813807" y="1492054"/>
                  <a:pt x="5813807" y="1509020"/>
                </a:cubicBezTo>
                <a:cubicBezTo>
                  <a:pt x="5813807" y="1526582"/>
                  <a:pt x="5815891" y="1542209"/>
                  <a:pt x="5820058" y="1555901"/>
                </a:cubicBezTo>
                <a:cubicBezTo>
                  <a:pt x="5824225" y="1569593"/>
                  <a:pt x="5830625" y="1581127"/>
                  <a:pt x="5839257" y="1590504"/>
                </a:cubicBezTo>
                <a:cubicBezTo>
                  <a:pt x="5847889" y="1599880"/>
                  <a:pt x="5858754" y="1607023"/>
                  <a:pt x="5871850" y="1611935"/>
                </a:cubicBezTo>
                <a:cubicBezTo>
                  <a:pt x="5884947" y="1616846"/>
                  <a:pt x="5900351" y="1619302"/>
                  <a:pt x="5918062" y="1619302"/>
                </a:cubicBezTo>
                <a:cubicBezTo>
                  <a:pt x="5936367" y="1619302"/>
                  <a:pt x="5952366" y="1616548"/>
                  <a:pt x="5966059" y="1611042"/>
                </a:cubicBezTo>
                <a:cubicBezTo>
                  <a:pt x="5979751" y="1605535"/>
                  <a:pt x="5991136" y="1597722"/>
                  <a:pt x="6000215" y="1587601"/>
                </a:cubicBezTo>
                <a:cubicBezTo>
                  <a:pt x="6009293" y="1577481"/>
                  <a:pt x="6016065" y="1565426"/>
                  <a:pt x="6020530" y="1551436"/>
                </a:cubicBezTo>
                <a:cubicBezTo>
                  <a:pt x="6024995" y="1537446"/>
                  <a:pt x="6027227" y="1521968"/>
                  <a:pt x="6027227" y="1505002"/>
                </a:cubicBezTo>
                <a:cubicBezTo>
                  <a:pt x="6027227" y="1487291"/>
                  <a:pt x="6025143" y="1471590"/>
                  <a:pt x="6020976" y="1457898"/>
                </a:cubicBezTo>
                <a:cubicBezTo>
                  <a:pt x="6016809" y="1444205"/>
                  <a:pt x="6010447" y="1432671"/>
                  <a:pt x="6001889" y="1423295"/>
                </a:cubicBezTo>
                <a:cubicBezTo>
                  <a:pt x="5993331" y="1413919"/>
                  <a:pt x="5982504" y="1406812"/>
                  <a:pt x="5969407" y="1401975"/>
                </a:cubicBezTo>
                <a:cubicBezTo>
                  <a:pt x="5956310" y="1397139"/>
                  <a:pt x="5940832" y="1394720"/>
                  <a:pt x="5922973" y="1394720"/>
                </a:cubicBezTo>
                <a:close/>
                <a:moveTo>
                  <a:pt x="5277654" y="1394720"/>
                </a:moveTo>
                <a:cubicBezTo>
                  <a:pt x="5261879" y="1394720"/>
                  <a:pt x="5247703" y="1397325"/>
                  <a:pt x="5235127" y="1402534"/>
                </a:cubicBezTo>
                <a:cubicBezTo>
                  <a:pt x="5222551" y="1407743"/>
                  <a:pt x="5211872" y="1415296"/>
                  <a:pt x="5203092" y="1425193"/>
                </a:cubicBezTo>
                <a:cubicBezTo>
                  <a:pt x="5194311" y="1435090"/>
                  <a:pt x="5187613" y="1447145"/>
                  <a:pt x="5183000" y="1461358"/>
                </a:cubicBezTo>
                <a:cubicBezTo>
                  <a:pt x="5178386" y="1475571"/>
                  <a:pt x="5176079" y="1491533"/>
                  <a:pt x="5176079" y="1509243"/>
                </a:cubicBezTo>
                <a:cubicBezTo>
                  <a:pt x="5176079" y="1527847"/>
                  <a:pt x="5178274" y="1544069"/>
                  <a:pt x="5182665" y="1557910"/>
                </a:cubicBezTo>
                <a:cubicBezTo>
                  <a:pt x="5187055" y="1571751"/>
                  <a:pt x="5193715" y="1583211"/>
                  <a:pt x="5202645" y="1592289"/>
                </a:cubicBezTo>
                <a:cubicBezTo>
                  <a:pt x="5211575" y="1601368"/>
                  <a:pt x="5222700" y="1608140"/>
                  <a:pt x="5236020" y="1612604"/>
                </a:cubicBezTo>
                <a:cubicBezTo>
                  <a:pt x="5249340" y="1617069"/>
                  <a:pt x="5264855" y="1619302"/>
                  <a:pt x="5282566" y="1619302"/>
                </a:cubicBezTo>
                <a:cubicBezTo>
                  <a:pt x="5292388" y="1619302"/>
                  <a:pt x="5301616" y="1618669"/>
                  <a:pt x="5310248" y="1617404"/>
                </a:cubicBezTo>
                <a:cubicBezTo>
                  <a:pt x="5318880" y="1616139"/>
                  <a:pt x="5326544" y="1614651"/>
                  <a:pt x="5333242" y="1612939"/>
                </a:cubicBezTo>
                <a:cubicBezTo>
                  <a:pt x="5339939" y="1611228"/>
                  <a:pt x="5345446" y="1609479"/>
                  <a:pt x="5349761" y="1607693"/>
                </a:cubicBezTo>
                <a:cubicBezTo>
                  <a:pt x="5354078" y="1605907"/>
                  <a:pt x="5356720" y="1604493"/>
                  <a:pt x="5357686" y="1603452"/>
                </a:cubicBezTo>
                <a:cubicBezTo>
                  <a:pt x="5358654" y="1602410"/>
                  <a:pt x="5359435" y="1601331"/>
                  <a:pt x="5360031" y="1600215"/>
                </a:cubicBezTo>
                <a:cubicBezTo>
                  <a:pt x="5360626" y="1599098"/>
                  <a:pt x="5361073" y="1597722"/>
                  <a:pt x="5361370" y="1596085"/>
                </a:cubicBezTo>
                <a:cubicBezTo>
                  <a:pt x="5361668" y="1594447"/>
                  <a:pt x="5361891" y="1592475"/>
                  <a:pt x="5362040" y="1590169"/>
                </a:cubicBezTo>
                <a:cubicBezTo>
                  <a:pt x="5362189" y="1587862"/>
                  <a:pt x="5362263" y="1585071"/>
                  <a:pt x="5362263" y="1581797"/>
                </a:cubicBezTo>
                <a:cubicBezTo>
                  <a:pt x="5362263" y="1578076"/>
                  <a:pt x="5362151" y="1574988"/>
                  <a:pt x="5361928" y="1572533"/>
                </a:cubicBezTo>
                <a:cubicBezTo>
                  <a:pt x="5361705" y="1570077"/>
                  <a:pt x="5361296" y="1568179"/>
                  <a:pt x="5360700" y="1566840"/>
                </a:cubicBezTo>
                <a:cubicBezTo>
                  <a:pt x="5360105" y="1565500"/>
                  <a:pt x="5359361" y="1564570"/>
                  <a:pt x="5358468" y="1564049"/>
                </a:cubicBezTo>
                <a:cubicBezTo>
                  <a:pt x="5357575" y="1563528"/>
                  <a:pt x="5356459" y="1563268"/>
                  <a:pt x="5355120" y="1563268"/>
                </a:cubicBezTo>
                <a:cubicBezTo>
                  <a:pt x="5352887" y="1563268"/>
                  <a:pt x="5349985" y="1563975"/>
                  <a:pt x="5346413" y="1565389"/>
                </a:cubicBezTo>
                <a:cubicBezTo>
                  <a:pt x="5342841" y="1566803"/>
                  <a:pt x="5338339" y="1568365"/>
                  <a:pt x="5332907" y="1570077"/>
                </a:cubicBezTo>
                <a:cubicBezTo>
                  <a:pt x="5327475" y="1571788"/>
                  <a:pt x="5321038" y="1573351"/>
                  <a:pt x="5313596" y="1574765"/>
                </a:cubicBezTo>
                <a:cubicBezTo>
                  <a:pt x="5306155" y="1576179"/>
                  <a:pt x="5297523" y="1576886"/>
                  <a:pt x="5287700" y="1576886"/>
                </a:cubicBezTo>
                <a:cubicBezTo>
                  <a:pt x="5278026" y="1576886"/>
                  <a:pt x="5269729" y="1575621"/>
                  <a:pt x="5262809" y="1573091"/>
                </a:cubicBezTo>
                <a:cubicBezTo>
                  <a:pt x="5255888" y="1570561"/>
                  <a:pt x="5250233" y="1566877"/>
                  <a:pt x="5245842" y="1562040"/>
                </a:cubicBezTo>
                <a:cubicBezTo>
                  <a:pt x="5241452" y="1557203"/>
                  <a:pt x="5238252" y="1551325"/>
                  <a:pt x="5236243" y="1544404"/>
                </a:cubicBezTo>
                <a:cubicBezTo>
                  <a:pt x="5234234" y="1537483"/>
                  <a:pt x="5233229" y="1529782"/>
                  <a:pt x="5233229" y="1521298"/>
                </a:cubicBezTo>
                <a:lnTo>
                  <a:pt x="5354449" y="1521298"/>
                </a:lnTo>
                <a:cubicBezTo>
                  <a:pt x="5359808" y="1521298"/>
                  <a:pt x="5364012" y="1519661"/>
                  <a:pt x="5367063" y="1516387"/>
                </a:cubicBezTo>
                <a:cubicBezTo>
                  <a:pt x="5370114" y="1513113"/>
                  <a:pt x="5371640" y="1508053"/>
                  <a:pt x="5371640" y="1501207"/>
                </a:cubicBezTo>
                <a:lnTo>
                  <a:pt x="5371640" y="1492277"/>
                </a:lnTo>
                <a:cubicBezTo>
                  <a:pt x="5371640" y="1478287"/>
                  <a:pt x="5369853" y="1465339"/>
                  <a:pt x="5366281" y="1453433"/>
                </a:cubicBezTo>
                <a:cubicBezTo>
                  <a:pt x="5362710" y="1441527"/>
                  <a:pt x="5357128" y="1431220"/>
                  <a:pt x="5349538" y="1422514"/>
                </a:cubicBezTo>
                <a:cubicBezTo>
                  <a:pt x="5341948" y="1413807"/>
                  <a:pt x="5332237" y="1406998"/>
                  <a:pt x="5320405" y="1402087"/>
                </a:cubicBezTo>
                <a:cubicBezTo>
                  <a:pt x="5308573" y="1397176"/>
                  <a:pt x="5294323" y="1394720"/>
                  <a:pt x="5277654" y="1394720"/>
                </a:cubicBezTo>
                <a:close/>
                <a:moveTo>
                  <a:pt x="4154970" y="1394720"/>
                </a:moveTo>
                <a:cubicBezTo>
                  <a:pt x="4146189" y="1394720"/>
                  <a:pt x="4137668" y="1395427"/>
                  <a:pt x="4129408" y="1396841"/>
                </a:cubicBezTo>
                <a:cubicBezTo>
                  <a:pt x="4121148" y="1398255"/>
                  <a:pt x="4113521" y="1400078"/>
                  <a:pt x="4106526" y="1402310"/>
                </a:cubicBezTo>
                <a:cubicBezTo>
                  <a:pt x="4099531" y="1404543"/>
                  <a:pt x="4093429" y="1406961"/>
                  <a:pt x="4088220" y="1409566"/>
                </a:cubicBezTo>
                <a:cubicBezTo>
                  <a:pt x="4083011" y="1412170"/>
                  <a:pt x="4079365" y="1414551"/>
                  <a:pt x="4077281" y="1416709"/>
                </a:cubicBezTo>
                <a:cubicBezTo>
                  <a:pt x="4075198" y="1418867"/>
                  <a:pt x="4073784" y="1421286"/>
                  <a:pt x="4073040" y="1423965"/>
                </a:cubicBezTo>
                <a:cubicBezTo>
                  <a:pt x="4072296" y="1426644"/>
                  <a:pt x="4071923" y="1430290"/>
                  <a:pt x="4071923" y="1434904"/>
                </a:cubicBezTo>
                <a:cubicBezTo>
                  <a:pt x="4071923" y="1438327"/>
                  <a:pt x="4072147" y="1441452"/>
                  <a:pt x="4072593" y="1444280"/>
                </a:cubicBezTo>
                <a:cubicBezTo>
                  <a:pt x="4073040" y="1447108"/>
                  <a:pt x="4073672" y="1449489"/>
                  <a:pt x="4074491" y="1451424"/>
                </a:cubicBezTo>
                <a:cubicBezTo>
                  <a:pt x="4075309" y="1453358"/>
                  <a:pt x="4076351" y="1454847"/>
                  <a:pt x="4077616" y="1455888"/>
                </a:cubicBezTo>
                <a:cubicBezTo>
                  <a:pt x="4078881" y="1456930"/>
                  <a:pt x="4080332" y="1457451"/>
                  <a:pt x="4081969" y="1457451"/>
                </a:cubicBezTo>
                <a:cubicBezTo>
                  <a:pt x="4084351" y="1457451"/>
                  <a:pt x="4087439" y="1456409"/>
                  <a:pt x="4091234" y="1454326"/>
                </a:cubicBezTo>
                <a:cubicBezTo>
                  <a:pt x="4095029" y="1452242"/>
                  <a:pt x="4099754" y="1449935"/>
                  <a:pt x="4105410" y="1447405"/>
                </a:cubicBezTo>
                <a:cubicBezTo>
                  <a:pt x="4111065" y="1444875"/>
                  <a:pt x="4117577" y="1442568"/>
                  <a:pt x="4124943" y="1440485"/>
                </a:cubicBezTo>
                <a:cubicBezTo>
                  <a:pt x="4132311" y="1438401"/>
                  <a:pt x="4140682" y="1437359"/>
                  <a:pt x="4150058" y="1437359"/>
                </a:cubicBezTo>
                <a:cubicBezTo>
                  <a:pt x="4157202" y="1437359"/>
                  <a:pt x="4163192" y="1438104"/>
                  <a:pt x="4168029" y="1439592"/>
                </a:cubicBezTo>
                <a:cubicBezTo>
                  <a:pt x="4172866" y="1441080"/>
                  <a:pt x="4176736" y="1443387"/>
                  <a:pt x="4179638" y="1446512"/>
                </a:cubicBezTo>
                <a:cubicBezTo>
                  <a:pt x="4182540" y="1449638"/>
                  <a:pt x="4184624" y="1453544"/>
                  <a:pt x="4185889" y="1458233"/>
                </a:cubicBezTo>
                <a:cubicBezTo>
                  <a:pt x="4187154" y="1462921"/>
                  <a:pt x="4187786" y="1468390"/>
                  <a:pt x="4187786" y="1474641"/>
                </a:cubicBezTo>
                <a:lnTo>
                  <a:pt x="4187786" y="1486696"/>
                </a:lnTo>
                <a:lnTo>
                  <a:pt x="4168364" y="1486696"/>
                </a:lnTo>
                <a:cubicBezTo>
                  <a:pt x="4150654" y="1486696"/>
                  <a:pt x="4135101" y="1488035"/>
                  <a:pt x="4121707" y="1490714"/>
                </a:cubicBezTo>
                <a:cubicBezTo>
                  <a:pt x="4108312" y="1493393"/>
                  <a:pt x="4097112" y="1497523"/>
                  <a:pt x="4088109" y="1503104"/>
                </a:cubicBezTo>
                <a:cubicBezTo>
                  <a:pt x="4079104" y="1508685"/>
                  <a:pt x="4072333" y="1515755"/>
                  <a:pt x="4067794" y="1524312"/>
                </a:cubicBezTo>
                <a:cubicBezTo>
                  <a:pt x="4063255" y="1532870"/>
                  <a:pt x="4060985" y="1542953"/>
                  <a:pt x="4060985" y="1554562"/>
                </a:cubicBezTo>
                <a:cubicBezTo>
                  <a:pt x="4060985" y="1565277"/>
                  <a:pt x="4062771" y="1574653"/>
                  <a:pt x="4066342" y="1582690"/>
                </a:cubicBezTo>
                <a:cubicBezTo>
                  <a:pt x="4069914" y="1590727"/>
                  <a:pt x="4074937" y="1597461"/>
                  <a:pt x="4081412" y="1602893"/>
                </a:cubicBezTo>
                <a:cubicBezTo>
                  <a:pt x="4087885" y="1608326"/>
                  <a:pt x="4095550" y="1612418"/>
                  <a:pt x="4104405" y="1615172"/>
                </a:cubicBezTo>
                <a:cubicBezTo>
                  <a:pt x="4113261" y="1617925"/>
                  <a:pt x="4122972" y="1619302"/>
                  <a:pt x="4133539" y="1619302"/>
                </a:cubicBezTo>
                <a:cubicBezTo>
                  <a:pt x="4146338" y="1619302"/>
                  <a:pt x="4157983" y="1616846"/>
                  <a:pt x="4168476" y="1611935"/>
                </a:cubicBezTo>
                <a:cubicBezTo>
                  <a:pt x="4178968" y="1607023"/>
                  <a:pt x="4188307" y="1600177"/>
                  <a:pt x="4196492" y="1591396"/>
                </a:cubicBezTo>
                <a:lnTo>
                  <a:pt x="4196492" y="1607247"/>
                </a:lnTo>
                <a:cubicBezTo>
                  <a:pt x="4196492" y="1609330"/>
                  <a:pt x="4197125" y="1610967"/>
                  <a:pt x="4198390" y="1612158"/>
                </a:cubicBezTo>
                <a:cubicBezTo>
                  <a:pt x="4199655" y="1613349"/>
                  <a:pt x="4201813" y="1614204"/>
                  <a:pt x="4204864" y="1614725"/>
                </a:cubicBezTo>
                <a:cubicBezTo>
                  <a:pt x="4207915" y="1615246"/>
                  <a:pt x="4212789" y="1615507"/>
                  <a:pt x="4219486" y="1615507"/>
                </a:cubicBezTo>
                <a:cubicBezTo>
                  <a:pt x="4225737" y="1615507"/>
                  <a:pt x="4230462" y="1615246"/>
                  <a:pt x="4233662" y="1614725"/>
                </a:cubicBezTo>
                <a:cubicBezTo>
                  <a:pt x="4236862" y="1614204"/>
                  <a:pt x="4239206" y="1613349"/>
                  <a:pt x="4240694" y="1612158"/>
                </a:cubicBezTo>
                <a:cubicBezTo>
                  <a:pt x="4242183" y="1610967"/>
                  <a:pt x="4242927" y="1609330"/>
                  <a:pt x="4242927" y="1607247"/>
                </a:cubicBezTo>
                <a:lnTo>
                  <a:pt x="4242927" y="1473301"/>
                </a:lnTo>
                <a:cubicBezTo>
                  <a:pt x="4242927" y="1459609"/>
                  <a:pt x="4241290" y="1447777"/>
                  <a:pt x="4238015" y="1437806"/>
                </a:cubicBezTo>
                <a:cubicBezTo>
                  <a:pt x="4234741" y="1427834"/>
                  <a:pt x="4229532" y="1419686"/>
                  <a:pt x="4222388" y="1413361"/>
                </a:cubicBezTo>
                <a:cubicBezTo>
                  <a:pt x="4215245" y="1407036"/>
                  <a:pt x="4206129" y="1402348"/>
                  <a:pt x="4195041" y="1399297"/>
                </a:cubicBezTo>
                <a:cubicBezTo>
                  <a:pt x="4183954" y="1396246"/>
                  <a:pt x="4170597" y="1394720"/>
                  <a:pt x="4154970" y="1394720"/>
                </a:cubicBezTo>
                <a:close/>
                <a:moveTo>
                  <a:pt x="2989273" y="1394720"/>
                </a:moveTo>
                <a:cubicBezTo>
                  <a:pt x="2970967" y="1394720"/>
                  <a:pt x="2955005" y="1397473"/>
                  <a:pt x="2941388" y="1402980"/>
                </a:cubicBezTo>
                <a:cubicBezTo>
                  <a:pt x="2927770" y="1408487"/>
                  <a:pt x="2916422" y="1416263"/>
                  <a:pt x="2907343" y="1426309"/>
                </a:cubicBezTo>
                <a:cubicBezTo>
                  <a:pt x="2898265" y="1436355"/>
                  <a:pt x="2891456" y="1448410"/>
                  <a:pt x="2886917" y="1462474"/>
                </a:cubicBezTo>
                <a:cubicBezTo>
                  <a:pt x="2882377" y="1476538"/>
                  <a:pt x="2880108" y="1492054"/>
                  <a:pt x="2880108" y="1509020"/>
                </a:cubicBezTo>
                <a:cubicBezTo>
                  <a:pt x="2880108" y="1526582"/>
                  <a:pt x="2882191" y="1542209"/>
                  <a:pt x="2886359" y="1555901"/>
                </a:cubicBezTo>
                <a:cubicBezTo>
                  <a:pt x="2890526" y="1569593"/>
                  <a:pt x="2896926" y="1581127"/>
                  <a:pt x="2905557" y="1590504"/>
                </a:cubicBezTo>
                <a:cubicBezTo>
                  <a:pt x="2914190" y="1599880"/>
                  <a:pt x="2925054" y="1607023"/>
                  <a:pt x="2938151" y="1611935"/>
                </a:cubicBezTo>
                <a:cubicBezTo>
                  <a:pt x="2951248" y="1616846"/>
                  <a:pt x="2966651" y="1619302"/>
                  <a:pt x="2984362" y="1619302"/>
                </a:cubicBezTo>
                <a:cubicBezTo>
                  <a:pt x="3002668" y="1619302"/>
                  <a:pt x="3018667" y="1616548"/>
                  <a:pt x="3032360" y="1611042"/>
                </a:cubicBezTo>
                <a:cubicBezTo>
                  <a:pt x="3046051" y="1605535"/>
                  <a:pt x="3057437" y="1597722"/>
                  <a:pt x="3066515" y="1587601"/>
                </a:cubicBezTo>
                <a:cubicBezTo>
                  <a:pt x="3075593" y="1577481"/>
                  <a:pt x="3082366" y="1565426"/>
                  <a:pt x="3086831" y="1551436"/>
                </a:cubicBezTo>
                <a:cubicBezTo>
                  <a:pt x="3091295" y="1537446"/>
                  <a:pt x="3093528" y="1521968"/>
                  <a:pt x="3093528" y="1505002"/>
                </a:cubicBezTo>
                <a:cubicBezTo>
                  <a:pt x="3093528" y="1487291"/>
                  <a:pt x="3091444" y="1471590"/>
                  <a:pt x="3087276" y="1457898"/>
                </a:cubicBezTo>
                <a:cubicBezTo>
                  <a:pt x="3083109" y="1444205"/>
                  <a:pt x="3076747" y="1432671"/>
                  <a:pt x="3068189" y="1423295"/>
                </a:cubicBezTo>
                <a:cubicBezTo>
                  <a:pt x="3059632" y="1413919"/>
                  <a:pt x="3048805" y="1406812"/>
                  <a:pt x="3035708" y="1401975"/>
                </a:cubicBezTo>
                <a:cubicBezTo>
                  <a:pt x="3022611" y="1397139"/>
                  <a:pt x="3007133" y="1394720"/>
                  <a:pt x="2989273" y="1394720"/>
                </a:cubicBezTo>
                <a:close/>
                <a:moveTo>
                  <a:pt x="1621320" y="1394720"/>
                </a:moveTo>
                <a:cubicBezTo>
                  <a:pt x="1612539" y="1394720"/>
                  <a:pt x="1604019" y="1395427"/>
                  <a:pt x="1595759" y="1396841"/>
                </a:cubicBezTo>
                <a:cubicBezTo>
                  <a:pt x="1587499" y="1398255"/>
                  <a:pt x="1579871" y="1400078"/>
                  <a:pt x="1572876" y="1402310"/>
                </a:cubicBezTo>
                <a:cubicBezTo>
                  <a:pt x="1565881" y="1404543"/>
                  <a:pt x="1559779" y="1406961"/>
                  <a:pt x="1554570" y="1409566"/>
                </a:cubicBezTo>
                <a:cubicBezTo>
                  <a:pt x="1549361" y="1412170"/>
                  <a:pt x="1545715" y="1414551"/>
                  <a:pt x="1543632" y="1416709"/>
                </a:cubicBezTo>
                <a:cubicBezTo>
                  <a:pt x="1541548" y="1418867"/>
                  <a:pt x="1540134" y="1421286"/>
                  <a:pt x="1539390" y="1423965"/>
                </a:cubicBezTo>
                <a:cubicBezTo>
                  <a:pt x="1538646" y="1426644"/>
                  <a:pt x="1538274" y="1430290"/>
                  <a:pt x="1538274" y="1434904"/>
                </a:cubicBezTo>
                <a:cubicBezTo>
                  <a:pt x="1538274" y="1438327"/>
                  <a:pt x="1538497" y="1441452"/>
                  <a:pt x="1538943" y="1444280"/>
                </a:cubicBezTo>
                <a:cubicBezTo>
                  <a:pt x="1539390" y="1447108"/>
                  <a:pt x="1540022" y="1449489"/>
                  <a:pt x="1540841" y="1451424"/>
                </a:cubicBezTo>
                <a:cubicBezTo>
                  <a:pt x="1541659" y="1453358"/>
                  <a:pt x="1542701" y="1454847"/>
                  <a:pt x="1543966" y="1455888"/>
                </a:cubicBezTo>
                <a:cubicBezTo>
                  <a:pt x="1545232" y="1456930"/>
                  <a:pt x="1546683" y="1457451"/>
                  <a:pt x="1548320" y="1457451"/>
                </a:cubicBezTo>
                <a:cubicBezTo>
                  <a:pt x="1550701" y="1457451"/>
                  <a:pt x="1553789" y="1456409"/>
                  <a:pt x="1557584" y="1454326"/>
                </a:cubicBezTo>
                <a:cubicBezTo>
                  <a:pt x="1561379" y="1452242"/>
                  <a:pt x="1566105" y="1449935"/>
                  <a:pt x="1571760" y="1447405"/>
                </a:cubicBezTo>
                <a:cubicBezTo>
                  <a:pt x="1577416" y="1444875"/>
                  <a:pt x="1583927" y="1442568"/>
                  <a:pt x="1591294" y="1440485"/>
                </a:cubicBezTo>
                <a:cubicBezTo>
                  <a:pt x="1598661" y="1438401"/>
                  <a:pt x="1607032" y="1437359"/>
                  <a:pt x="1616409" y="1437359"/>
                </a:cubicBezTo>
                <a:cubicBezTo>
                  <a:pt x="1623552" y="1437359"/>
                  <a:pt x="1629542" y="1438104"/>
                  <a:pt x="1634379" y="1439592"/>
                </a:cubicBezTo>
                <a:cubicBezTo>
                  <a:pt x="1639216" y="1441080"/>
                  <a:pt x="1643086" y="1443387"/>
                  <a:pt x="1645988" y="1446512"/>
                </a:cubicBezTo>
                <a:cubicBezTo>
                  <a:pt x="1648890" y="1449638"/>
                  <a:pt x="1650974" y="1453544"/>
                  <a:pt x="1652239" y="1458233"/>
                </a:cubicBezTo>
                <a:cubicBezTo>
                  <a:pt x="1653504" y="1462921"/>
                  <a:pt x="1654136" y="1468390"/>
                  <a:pt x="1654136" y="1474641"/>
                </a:cubicBezTo>
                <a:lnTo>
                  <a:pt x="1654136" y="1486696"/>
                </a:lnTo>
                <a:lnTo>
                  <a:pt x="1634714" y="1486696"/>
                </a:lnTo>
                <a:cubicBezTo>
                  <a:pt x="1617004" y="1486696"/>
                  <a:pt x="1601451" y="1488035"/>
                  <a:pt x="1588056" y="1490714"/>
                </a:cubicBezTo>
                <a:cubicBezTo>
                  <a:pt x="1574662" y="1493393"/>
                  <a:pt x="1563463" y="1497523"/>
                  <a:pt x="1554459" y="1503104"/>
                </a:cubicBezTo>
                <a:cubicBezTo>
                  <a:pt x="1545454" y="1508685"/>
                  <a:pt x="1538683" y="1515755"/>
                  <a:pt x="1534144" y="1524312"/>
                </a:cubicBezTo>
                <a:cubicBezTo>
                  <a:pt x="1529604" y="1532870"/>
                  <a:pt x="1527335" y="1542953"/>
                  <a:pt x="1527335" y="1554562"/>
                </a:cubicBezTo>
                <a:cubicBezTo>
                  <a:pt x="1527335" y="1565277"/>
                  <a:pt x="1529121" y="1574653"/>
                  <a:pt x="1532693" y="1582690"/>
                </a:cubicBezTo>
                <a:cubicBezTo>
                  <a:pt x="1536264" y="1590727"/>
                  <a:pt x="1541287" y="1597461"/>
                  <a:pt x="1547761" y="1602893"/>
                </a:cubicBezTo>
                <a:cubicBezTo>
                  <a:pt x="1554235" y="1608326"/>
                  <a:pt x="1561900" y="1612418"/>
                  <a:pt x="1570755" y="1615172"/>
                </a:cubicBezTo>
                <a:cubicBezTo>
                  <a:pt x="1579611" y="1617925"/>
                  <a:pt x="1589322" y="1619302"/>
                  <a:pt x="1599888" y="1619302"/>
                </a:cubicBezTo>
                <a:cubicBezTo>
                  <a:pt x="1612688" y="1619302"/>
                  <a:pt x="1624333" y="1616846"/>
                  <a:pt x="1634826" y="1611935"/>
                </a:cubicBezTo>
                <a:cubicBezTo>
                  <a:pt x="1645318" y="1607023"/>
                  <a:pt x="1654657" y="1600177"/>
                  <a:pt x="1662843" y="1591396"/>
                </a:cubicBezTo>
                <a:lnTo>
                  <a:pt x="1662843" y="1607247"/>
                </a:lnTo>
                <a:cubicBezTo>
                  <a:pt x="1662843" y="1609330"/>
                  <a:pt x="1663475" y="1610967"/>
                  <a:pt x="1664740" y="1612158"/>
                </a:cubicBezTo>
                <a:cubicBezTo>
                  <a:pt x="1666006" y="1613349"/>
                  <a:pt x="1668164" y="1614204"/>
                  <a:pt x="1671215" y="1614725"/>
                </a:cubicBezTo>
                <a:cubicBezTo>
                  <a:pt x="1674265" y="1615246"/>
                  <a:pt x="1679139" y="1615507"/>
                  <a:pt x="1685837" y="1615507"/>
                </a:cubicBezTo>
                <a:cubicBezTo>
                  <a:pt x="1692087" y="1615507"/>
                  <a:pt x="1696813" y="1615246"/>
                  <a:pt x="1700013" y="1614725"/>
                </a:cubicBezTo>
                <a:cubicBezTo>
                  <a:pt x="1703212" y="1614204"/>
                  <a:pt x="1705557" y="1613349"/>
                  <a:pt x="1707045" y="1612158"/>
                </a:cubicBezTo>
                <a:cubicBezTo>
                  <a:pt x="1708533" y="1610967"/>
                  <a:pt x="1709277" y="1609330"/>
                  <a:pt x="1709277" y="1607247"/>
                </a:cubicBezTo>
                <a:lnTo>
                  <a:pt x="1709277" y="1473301"/>
                </a:lnTo>
                <a:cubicBezTo>
                  <a:pt x="1709277" y="1459609"/>
                  <a:pt x="1707640" y="1447777"/>
                  <a:pt x="1704366" y="1437806"/>
                </a:cubicBezTo>
                <a:cubicBezTo>
                  <a:pt x="1701091" y="1427834"/>
                  <a:pt x="1695882" y="1419686"/>
                  <a:pt x="1688739" y="1413361"/>
                </a:cubicBezTo>
                <a:cubicBezTo>
                  <a:pt x="1681595" y="1407036"/>
                  <a:pt x="1672479" y="1402348"/>
                  <a:pt x="1661392" y="1399297"/>
                </a:cubicBezTo>
                <a:cubicBezTo>
                  <a:pt x="1650304" y="1396246"/>
                  <a:pt x="1636947" y="1394720"/>
                  <a:pt x="1621320" y="1394720"/>
                </a:cubicBezTo>
                <a:close/>
                <a:moveTo>
                  <a:pt x="7502225" y="1299619"/>
                </a:moveTo>
                <a:cubicBezTo>
                  <a:pt x="7500514" y="1299470"/>
                  <a:pt x="7498319" y="1299545"/>
                  <a:pt x="7495640" y="1299842"/>
                </a:cubicBezTo>
                <a:lnTo>
                  <a:pt x="7424649" y="1310111"/>
                </a:lnTo>
                <a:cubicBezTo>
                  <a:pt x="7416017" y="1311451"/>
                  <a:pt x="7408054" y="1313088"/>
                  <a:pt x="7400762" y="1315023"/>
                </a:cubicBezTo>
                <a:cubicBezTo>
                  <a:pt x="7393469" y="1316957"/>
                  <a:pt x="7386846" y="1319227"/>
                  <a:pt x="7380893" y="1321832"/>
                </a:cubicBezTo>
                <a:cubicBezTo>
                  <a:pt x="7374940" y="1324436"/>
                  <a:pt x="7369508" y="1327413"/>
                  <a:pt x="7364597" y="1330761"/>
                </a:cubicBezTo>
                <a:cubicBezTo>
                  <a:pt x="7359685" y="1334110"/>
                  <a:pt x="7354625" y="1338537"/>
                  <a:pt x="7349416" y="1344044"/>
                </a:cubicBezTo>
                <a:cubicBezTo>
                  <a:pt x="7344207" y="1349551"/>
                  <a:pt x="7339147" y="1356881"/>
                  <a:pt x="7334236" y="1366033"/>
                </a:cubicBezTo>
                <a:cubicBezTo>
                  <a:pt x="7329324" y="1375186"/>
                  <a:pt x="7325194" y="1385828"/>
                  <a:pt x="7321846" y="1397957"/>
                </a:cubicBezTo>
                <a:cubicBezTo>
                  <a:pt x="7318497" y="1410087"/>
                  <a:pt x="7315967" y="1423444"/>
                  <a:pt x="7314255" y="1438029"/>
                </a:cubicBezTo>
                <a:cubicBezTo>
                  <a:pt x="7312544" y="1452614"/>
                  <a:pt x="7311688" y="1468167"/>
                  <a:pt x="7311688" y="1484687"/>
                </a:cubicBezTo>
                <a:cubicBezTo>
                  <a:pt x="7311688" y="1507457"/>
                  <a:pt x="7313586" y="1527289"/>
                  <a:pt x="7317381" y="1544181"/>
                </a:cubicBezTo>
                <a:cubicBezTo>
                  <a:pt x="7321176" y="1561073"/>
                  <a:pt x="7327203" y="1575063"/>
                  <a:pt x="7335463" y="1586150"/>
                </a:cubicBezTo>
                <a:cubicBezTo>
                  <a:pt x="7343723" y="1597238"/>
                  <a:pt x="7354216" y="1605535"/>
                  <a:pt x="7366941" y="1611042"/>
                </a:cubicBezTo>
                <a:cubicBezTo>
                  <a:pt x="7379665" y="1616548"/>
                  <a:pt x="7394957" y="1619302"/>
                  <a:pt x="7412817" y="1619302"/>
                </a:cubicBezTo>
                <a:cubicBezTo>
                  <a:pt x="7428890" y="1619302"/>
                  <a:pt x="7443513" y="1616586"/>
                  <a:pt x="7456684" y="1611153"/>
                </a:cubicBezTo>
                <a:cubicBezTo>
                  <a:pt x="7469855" y="1605721"/>
                  <a:pt x="7481166" y="1598019"/>
                  <a:pt x="7490617" y="1588048"/>
                </a:cubicBezTo>
                <a:cubicBezTo>
                  <a:pt x="7500067" y="1578076"/>
                  <a:pt x="7507360" y="1566021"/>
                  <a:pt x="7512494" y="1551883"/>
                </a:cubicBezTo>
                <a:cubicBezTo>
                  <a:pt x="7517629" y="1537744"/>
                  <a:pt x="7520196" y="1522117"/>
                  <a:pt x="7520196" y="1505002"/>
                </a:cubicBezTo>
                <a:cubicBezTo>
                  <a:pt x="7520196" y="1489226"/>
                  <a:pt x="7518448" y="1475125"/>
                  <a:pt x="7514950" y="1462697"/>
                </a:cubicBezTo>
                <a:cubicBezTo>
                  <a:pt x="7511453" y="1450270"/>
                  <a:pt x="7506169" y="1439703"/>
                  <a:pt x="7499100" y="1430997"/>
                </a:cubicBezTo>
                <a:cubicBezTo>
                  <a:pt x="7492031" y="1422291"/>
                  <a:pt x="7483101" y="1415630"/>
                  <a:pt x="7472311" y="1411017"/>
                </a:cubicBezTo>
                <a:cubicBezTo>
                  <a:pt x="7461521" y="1406403"/>
                  <a:pt x="7448833" y="1404096"/>
                  <a:pt x="7434248" y="1404096"/>
                </a:cubicBezTo>
                <a:cubicBezTo>
                  <a:pt x="7427253" y="1404096"/>
                  <a:pt x="7420593" y="1404803"/>
                  <a:pt x="7414268" y="1406217"/>
                </a:cubicBezTo>
                <a:cubicBezTo>
                  <a:pt x="7407943" y="1407631"/>
                  <a:pt x="7401952" y="1409566"/>
                  <a:pt x="7396297" y="1412021"/>
                </a:cubicBezTo>
                <a:cubicBezTo>
                  <a:pt x="7390641" y="1414477"/>
                  <a:pt x="7385321" y="1417454"/>
                  <a:pt x="7380335" y="1420951"/>
                </a:cubicBezTo>
                <a:cubicBezTo>
                  <a:pt x="7375349" y="1424449"/>
                  <a:pt x="7370847" y="1428281"/>
                  <a:pt x="7366829" y="1432448"/>
                </a:cubicBezTo>
                <a:cubicBezTo>
                  <a:pt x="7367722" y="1426495"/>
                  <a:pt x="7368689" y="1420765"/>
                  <a:pt x="7369731" y="1415258"/>
                </a:cubicBezTo>
                <a:cubicBezTo>
                  <a:pt x="7370773" y="1409752"/>
                  <a:pt x="7372038" y="1404692"/>
                  <a:pt x="7373526" y="1400078"/>
                </a:cubicBezTo>
                <a:cubicBezTo>
                  <a:pt x="7375014" y="1395464"/>
                  <a:pt x="7376800" y="1391223"/>
                  <a:pt x="7378884" y="1387353"/>
                </a:cubicBezTo>
                <a:cubicBezTo>
                  <a:pt x="7380968" y="1383484"/>
                  <a:pt x="7383274" y="1380284"/>
                  <a:pt x="7385805" y="1377754"/>
                </a:cubicBezTo>
                <a:cubicBezTo>
                  <a:pt x="7388335" y="1375224"/>
                  <a:pt x="7390902" y="1373066"/>
                  <a:pt x="7393506" y="1371280"/>
                </a:cubicBezTo>
                <a:cubicBezTo>
                  <a:pt x="7396111" y="1369494"/>
                  <a:pt x="7399162" y="1367894"/>
                  <a:pt x="7402659" y="1366480"/>
                </a:cubicBezTo>
                <a:cubicBezTo>
                  <a:pt x="7406157" y="1365066"/>
                  <a:pt x="7410212" y="1363801"/>
                  <a:pt x="7414826" y="1362685"/>
                </a:cubicBezTo>
                <a:cubicBezTo>
                  <a:pt x="7419440" y="1361569"/>
                  <a:pt x="7424797" y="1360564"/>
                  <a:pt x="7430899" y="1359671"/>
                </a:cubicBezTo>
                <a:lnTo>
                  <a:pt x="7496533" y="1349848"/>
                </a:lnTo>
                <a:cubicBezTo>
                  <a:pt x="7498914" y="1349551"/>
                  <a:pt x="7500886" y="1348769"/>
                  <a:pt x="7502449" y="1347504"/>
                </a:cubicBezTo>
                <a:cubicBezTo>
                  <a:pt x="7504011" y="1346239"/>
                  <a:pt x="7505239" y="1344491"/>
                  <a:pt x="7506132" y="1342258"/>
                </a:cubicBezTo>
                <a:cubicBezTo>
                  <a:pt x="7507025" y="1340026"/>
                  <a:pt x="7507620" y="1337384"/>
                  <a:pt x="7507918" y="1334333"/>
                </a:cubicBezTo>
                <a:cubicBezTo>
                  <a:pt x="7508216" y="1331282"/>
                  <a:pt x="7508364" y="1327673"/>
                  <a:pt x="7508364" y="1323506"/>
                </a:cubicBezTo>
                <a:cubicBezTo>
                  <a:pt x="7508364" y="1317553"/>
                  <a:pt x="7508216" y="1312902"/>
                  <a:pt x="7507918" y="1309553"/>
                </a:cubicBezTo>
                <a:cubicBezTo>
                  <a:pt x="7507620" y="1306205"/>
                  <a:pt x="7507025" y="1303749"/>
                  <a:pt x="7506132" y="1302186"/>
                </a:cubicBezTo>
                <a:cubicBezTo>
                  <a:pt x="7505239" y="1300624"/>
                  <a:pt x="7503937" y="1299768"/>
                  <a:pt x="7502225" y="1299619"/>
                </a:cubicBezTo>
                <a:close/>
                <a:moveTo>
                  <a:pt x="4109205" y="969518"/>
                </a:moveTo>
                <a:lnTo>
                  <a:pt x="4130636" y="969518"/>
                </a:lnTo>
                <a:lnTo>
                  <a:pt x="4130636" y="1003451"/>
                </a:lnTo>
                <a:cubicBezTo>
                  <a:pt x="4123790" y="1011190"/>
                  <a:pt x="4117055" y="1017069"/>
                  <a:pt x="4110433" y="1021087"/>
                </a:cubicBezTo>
                <a:cubicBezTo>
                  <a:pt x="4103810" y="1025105"/>
                  <a:pt x="4096554" y="1027115"/>
                  <a:pt x="4088666" y="1027115"/>
                </a:cubicBezTo>
                <a:cubicBezTo>
                  <a:pt x="4079290" y="1027115"/>
                  <a:pt x="4071961" y="1024733"/>
                  <a:pt x="4066677" y="1019971"/>
                </a:cubicBezTo>
                <a:cubicBezTo>
                  <a:pt x="4061394" y="1015208"/>
                  <a:pt x="4058752" y="1008660"/>
                  <a:pt x="4058752" y="1000326"/>
                </a:cubicBezTo>
                <a:cubicBezTo>
                  <a:pt x="4058752" y="995414"/>
                  <a:pt x="4059682" y="991061"/>
                  <a:pt x="4061543" y="987266"/>
                </a:cubicBezTo>
                <a:cubicBezTo>
                  <a:pt x="4063403" y="983471"/>
                  <a:pt x="4066342" y="980234"/>
                  <a:pt x="4070361" y="977555"/>
                </a:cubicBezTo>
                <a:cubicBezTo>
                  <a:pt x="4074379" y="974876"/>
                  <a:pt x="4079588" y="972867"/>
                  <a:pt x="4085988" y="971527"/>
                </a:cubicBezTo>
                <a:cubicBezTo>
                  <a:pt x="4092388" y="970188"/>
                  <a:pt x="4100126" y="969518"/>
                  <a:pt x="4109205" y="969518"/>
                </a:cubicBezTo>
                <a:close/>
                <a:moveTo>
                  <a:pt x="5192525" y="967062"/>
                </a:moveTo>
                <a:lnTo>
                  <a:pt x="5221769" y="967062"/>
                </a:lnTo>
                <a:cubicBezTo>
                  <a:pt x="5229955" y="967062"/>
                  <a:pt x="5236987" y="967621"/>
                  <a:pt x="5242866" y="968737"/>
                </a:cubicBezTo>
                <a:cubicBezTo>
                  <a:pt x="5248745" y="969853"/>
                  <a:pt x="5253507" y="971602"/>
                  <a:pt x="5257153" y="973983"/>
                </a:cubicBezTo>
                <a:cubicBezTo>
                  <a:pt x="5260800" y="976364"/>
                  <a:pt x="5263404" y="979341"/>
                  <a:pt x="5264967" y="982913"/>
                </a:cubicBezTo>
                <a:cubicBezTo>
                  <a:pt x="5266530" y="986485"/>
                  <a:pt x="5267311" y="990652"/>
                  <a:pt x="5267311" y="995414"/>
                </a:cubicBezTo>
                <a:cubicBezTo>
                  <a:pt x="5267311" y="1000028"/>
                  <a:pt x="5266492" y="1004232"/>
                  <a:pt x="5264855" y="1008027"/>
                </a:cubicBezTo>
                <a:cubicBezTo>
                  <a:pt x="5263218" y="1011823"/>
                  <a:pt x="5260614" y="1015060"/>
                  <a:pt x="5257042" y="1017738"/>
                </a:cubicBezTo>
                <a:cubicBezTo>
                  <a:pt x="5253470" y="1020417"/>
                  <a:pt x="5248856" y="1022464"/>
                  <a:pt x="5243201" y="1023878"/>
                </a:cubicBezTo>
                <a:cubicBezTo>
                  <a:pt x="5237545" y="1025291"/>
                  <a:pt x="5230774" y="1025998"/>
                  <a:pt x="5222886" y="1025998"/>
                </a:cubicBezTo>
                <a:cubicBezTo>
                  <a:pt x="5220802" y="1025998"/>
                  <a:pt x="5218458" y="1025961"/>
                  <a:pt x="5215854" y="1025887"/>
                </a:cubicBezTo>
                <a:cubicBezTo>
                  <a:pt x="5213249" y="1025812"/>
                  <a:pt x="5210607" y="1025701"/>
                  <a:pt x="5207928" y="1025552"/>
                </a:cubicBezTo>
                <a:cubicBezTo>
                  <a:pt x="5205250" y="1025403"/>
                  <a:pt x="5202608" y="1025217"/>
                  <a:pt x="5200003" y="1024994"/>
                </a:cubicBezTo>
                <a:cubicBezTo>
                  <a:pt x="5197399" y="1024771"/>
                  <a:pt x="5194906" y="1024510"/>
                  <a:pt x="5192525" y="1024212"/>
                </a:cubicBezTo>
                <a:close/>
                <a:moveTo>
                  <a:pt x="5463764" y="886695"/>
                </a:moveTo>
                <a:cubicBezTo>
                  <a:pt x="5473140" y="886695"/>
                  <a:pt x="5480916" y="888407"/>
                  <a:pt x="5487093" y="891830"/>
                </a:cubicBezTo>
                <a:cubicBezTo>
                  <a:pt x="5493269" y="895253"/>
                  <a:pt x="5498217" y="900015"/>
                  <a:pt x="5501938" y="906117"/>
                </a:cubicBezTo>
                <a:cubicBezTo>
                  <a:pt x="5505659" y="912219"/>
                  <a:pt x="5508301" y="919400"/>
                  <a:pt x="5509863" y="927660"/>
                </a:cubicBezTo>
                <a:cubicBezTo>
                  <a:pt x="5511426" y="935920"/>
                  <a:pt x="5512207" y="944961"/>
                  <a:pt x="5512207" y="954784"/>
                </a:cubicBezTo>
                <a:cubicBezTo>
                  <a:pt x="5512207" y="965351"/>
                  <a:pt x="5511240" y="974764"/>
                  <a:pt x="5509305" y="983024"/>
                </a:cubicBezTo>
                <a:cubicBezTo>
                  <a:pt x="5507370" y="991284"/>
                  <a:pt x="5504394" y="998316"/>
                  <a:pt x="5500375" y="1004121"/>
                </a:cubicBezTo>
                <a:cubicBezTo>
                  <a:pt x="5496357" y="1009925"/>
                  <a:pt x="5491222" y="1014353"/>
                  <a:pt x="5484972" y="1017404"/>
                </a:cubicBezTo>
                <a:cubicBezTo>
                  <a:pt x="5478721" y="1020455"/>
                  <a:pt x="5471354" y="1021980"/>
                  <a:pt x="5462871" y="1021980"/>
                </a:cubicBezTo>
                <a:cubicBezTo>
                  <a:pt x="5453643" y="1021980"/>
                  <a:pt x="5445904" y="1020306"/>
                  <a:pt x="5439654" y="1016957"/>
                </a:cubicBezTo>
                <a:cubicBezTo>
                  <a:pt x="5433403" y="1013608"/>
                  <a:pt x="5428454" y="1008883"/>
                  <a:pt x="5424808" y="1002781"/>
                </a:cubicBezTo>
                <a:cubicBezTo>
                  <a:pt x="5421162" y="996679"/>
                  <a:pt x="5418520" y="989498"/>
                  <a:pt x="5416883" y="981238"/>
                </a:cubicBezTo>
                <a:cubicBezTo>
                  <a:pt x="5415246" y="972978"/>
                  <a:pt x="5414427" y="963937"/>
                  <a:pt x="5414427" y="954114"/>
                </a:cubicBezTo>
                <a:cubicBezTo>
                  <a:pt x="5414427" y="943548"/>
                  <a:pt x="5415432" y="934134"/>
                  <a:pt x="5417441" y="925874"/>
                </a:cubicBezTo>
                <a:cubicBezTo>
                  <a:pt x="5419450" y="917614"/>
                  <a:pt x="5422464" y="910545"/>
                  <a:pt x="5426482" y="904666"/>
                </a:cubicBezTo>
                <a:cubicBezTo>
                  <a:pt x="5430501" y="898788"/>
                  <a:pt x="5435635" y="894323"/>
                  <a:pt x="5441886" y="891272"/>
                </a:cubicBezTo>
                <a:cubicBezTo>
                  <a:pt x="5448137" y="888221"/>
                  <a:pt x="5455429" y="886695"/>
                  <a:pt x="5463764" y="886695"/>
                </a:cubicBezTo>
                <a:close/>
                <a:moveTo>
                  <a:pt x="4987514" y="886695"/>
                </a:moveTo>
                <a:cubicBezTo>
                  <a:pt x="4996890" y="886695"/>
                  <a:pt x="5004666" y="888407"/>
                  <a:pt x="5010843" y="891830"/>
                </a:cubicBezTo>
                <a:cubicBezTo>
                  <a:pt x="5017019" y="895253"/>
                  <a:pt x="5021968" y="900015"/>
                  <a:pt x="5025688" y="906117"/>
                </a:cubicBezTo>
                <a:cubicBezTo>
                  <a:pt x="5029409" y="912219"/>
                  <a:pt x="5032051" y="919400"/>
                  <a:pt x="5033614" y="927660"/>
                </a:cubicBezTo>
                <a:cubicBezTo>
                  <a:pt x="5035176" y="935920"/>
                  <a:pt x="5035958" y="944961"/>
                  <a:pt x="5035958" y="954784"/>
                </a:cubicBezTo>
                <a:cubicBezTo>
                  <a:pt x="5035958" y="965351"/>
                  <a:pt x="5034990" y="974764"/>
                  <a:pt x="5033055" y="983024"/>
                </a:cubicBezTo>
                <a:cubicBezTo>
                  <a:pt x="5031121" y="991284"/>
                  <a:pt x="5028144" y="998316"/>
                  <a:pt x="5024126" y="1004121"/>
                </a:cubicBezTo>
                <a:cubicBezTo>
                  <a:pt x="5020107" y="1009925"/>
                  <a:pt x="5014973" y="1014353"/>
                  <a:pt x="5008722" y="1017404"/>
                </a:cubicBezTo>
                <a:cubicBezTo>
                  <a:pt x="5002471" y="1020455"/>
                  <a:pt x="4995104" y="1021980"/>
                  <a:pt x="4986621" y="1021980"/>
                </a:cubicBezTo>
                <a:cubicBezTo>
                  <a:pt x="4977394" y="1021980"/>
                  <a:pt x="4969655" y="1020306"/>
                  <a:pt x="4963404" y="1016957"/>
                </a:cubicBezTo>
                <a:cubicBezTo>
                  <a:pt x="4957153" y="1013608"/>
                  <a:pt x="4952205" y="1008883"/>
                  <a:pt x="4948558" y="1002781"/>
                </a:cubicBezTo>
                <a:cubicBezTo>
                  <a:pt x="4944912" y="996679"/>
                  <a:pt x="4942270" y="989498"/>
                  <a:pt x="4940633" y="981238"/>
                </a:cubicBezTo>
                <a:cubicBezTo>
                  <a:pt x="4938996" y="972978"/>
                  <a:pt x="4938177" y="963937"/>
                  <a:pt x="4938177" y="954114"/>
                </a:cubicBezTo>
                <a:cubicBezTo>
                  <a:pt x="4938177" y="943548"/>
                  <a:pt x="4939182" y="934134"/>
                  <a:pt x="4941191" y="925874"/>
                </a:cubicBezTo>
                <a:cubicBezTo>
                  <a:pt x="4943200" y="917614"/>
                  <a:pt x="4946214" y="910545"/>
                  <a:pt x="4950233" y="904666"/>
                </a:cubicBezTo>
                <a:cubicBezTo>
                  <a:pt x="4954251" y="898788"/>
                  <a:pt x="4959385" y="894323"/>
                  <a:pt x="4965636" y="891272"/>
                </a:cubicBezTo>
                <a:cubicBezTo>
                  <a:pt x="4971887" y="888221"/>
                  <a:pt x="4979180" y="886695"/>
                  <a:pt x="4987514" y="886695"/>
                </a:cubicBezTo>
                <a:close/>
                <a:moveTo>
                  <a:pt x="4577939" y="886695"/>
                </a:moveTo>
                <a:cubicBezTo>
                  <a:pt x="4587315" y="886695"/>
                  <a:pt x="4595091" y="888407"/>
                  <a:pt x="4601268" y="891830"/>
                </a:cubicBezTo>
                <a:cubicBezTo>
                  <a:pt x="4607444" y="895253"/>
                  <a:pt x="4612393" y="900015"/>
                  <a:pt x="4616113" y="906117"/>
                </a:cubicBezTo>
                <a:cubicBezTo>
                  <a:pt x="4619834" y="912219"/>
                  <a:pt x="4622476" y="919400"/>
                  <a:pt x="4624038" y="927660"/>
                </a:cubicBezTo>
                <a:cubicBezTo>
                  <a:pt x="4625601" y="935920"/>
                  <a:pt x="4626382" y="944961"/>
                  <a:pt x="4626382" y="954784"/>
                </a:cubicBezTo>
                <a:cubicBezTo>
                  <a:pt x="4626382" y="965351"/>
                  <a:pt x="4625415" y="974764"/>
                  <a:pt x="4623480" y="983024"/>
                </a:cubicBezTo>
                <a:cubicBezTo>
                  <a:pt x="4621546" y="991284"/>
                  <a:pt x="4618569" y="998316"/>
                  <a:pt x="4614551" y="1004121"/>
                </a:cubicBezTo>
                <a:cubicBezTo>
                  <a:pt x="4610532" y="1009925"/>
                  <a:pt x="4605398" y="1014353"/>
                  <a:pt x="4599147" y="1017404"/>
                </a:cubicBezTo>
                <a:cubicBezTo>
                  <a:pt x="4592896" y="1020455"/>
                  <a:pt x="4585529" y="1021980"/>
                  <a:pt x="4577046" y="1021980"/>
                </a:cubicBezTo>
                <a:cubicBezTo>
                  <a:pt x="4567819" y="1021980"/>
                  <a:pt x="4560079" y="1020306"/>
                  <a:pt x="4553829" y="1016957"/>
                </a:cubicBezTo>
                <a:cubicBezTo>
                  <a:pt x="4547578" y="1013608"/>
                  <a:pt x="4542629" y="1008883"/>
                  <a:pt x="4538983" y="1002781"/>
                </a:cubicBezTo>
                <a:cubicBezTo>
                  <a:pt x="4535337" y="996679"/>
                  <a:pt x="4532695" y="989498"/>
                  <a:pt x="4531058" y="981238"/>
                </a:cubicBezTo>
                <a:cubicBezTo>
                  <a:pt x="4529421" y="972978"/>
                  <a:pt x="4528602" y="963937"/>
                  <a:pt x="4528602" y="954114"/>
                </a:cubicBezTo>
                <a:cubicBezTo>
                  <a:pt x="4528602" y="943548"/>
                  <a:pt x="4529607" y="934134"/>
                  <a:pt x="4531616" y="925874"/>
                </a:cubicBezTo>
                <a:cubicBezTo>
                  <a:pt x="4533625" y="917614"/>
                  <a:pt x="4536639" y="910545"/>
                  <a:pt x="4540657" y="904666"/>
                </a:cubicBezTo>
                <a:cubicBezTo>
                  <a:pt x="4544676" y="898788"/>
                  <a:pt x="4549810" y="894323"/>
                  <a:pt x="4556061" y="891272"/>
                </a:cubicBezTo>
                <a:cubicBezTo>
                  <a:pt x="4562312" y="888221"/>
                  <a:pt x="4569604" y="886695"/>
                  <a:pt x="4577939" y="886695"/>
                </a:cubicBezTo>
                <a:close/>
                <a:moveTo>
                  <a:pt x="5221546" y="882454"/>
                </a:moveTo>
                <a:cubicBezTo>
                  <a:pt x="5228839" y="882454"/>
                  <a:pt x="5235052" y="883012"/>
                  <a:pt x="5240187" y="884128"/>
                </a:cubicBezTo>
                <a:cubicBezTo>
                  <a:pt x="5245322" y="885244"/>
                  <a:pt x="5249451" y="886881"/>
                  <a:pt x="5252577" y="889039"/>
                </a:cubicBezTo>
                <a:cubicBezTo>
                  <a:pt x="5255702" y="891197"/>
                  <a:pt x="5257972" y="893839"/>
                  <a:pt x="5259386" y="896964"/>
                </a:cubicBezTo>
                <a:cubicBezTo>
                  <a:pt x="5260800" y="900090"/>
                  <a:pt x="5261507" y="903662"/>
                  <a:pt x="5261507" y="907680"/>
                </a:cubicBezTo>
                <a:cubicBezTo>
                  <a:pt x="5261507" y="916312"/>
                  <a:pt x="5258195" y="922898"/>
                  <a:pt x="5251572" y="927437"/>
                </a:cubicBezTo>
                <a:cubicBezTo>
                  <a:pt x="5244949" y="931976"/>
                  <a:pt x="5235313" y="934246"/>
                  <a:pt x="5222662" y="934246"/>
                </a:cubicBezTo>
                <a:lnTo>
                  <a:pt x="5192525" y="934246"/>
                </a:lnTo>
                <a:lnTo>
                  <a:pt x="5192525" y="884016"/>
                </a:lnTo>
                <a:cubicBezTo>
                  <a:pt x="5196245" y="883570"/>
                  <a:pt x="5200599" y="883198"/>
                  <a:pt x="5205584" y="882900"/>
                </a:cubicBezTo>
                <a:cubicBezTo>
                  <a:pt x="5210570" y="882602"/>
                  <a:pt x="5215891" y="882454"/>
                  <a:pt x="5221546" y="882454"/>
                </a:cubicBezTo>
                <a:close/>
                <a:moveTo>
                  <a:pt x="5704940" y="882007"/>
                </a:moveTo>
                <a:cubicBezTo>
                  <a:pt x="5719078" y="882007"/>
                  <a:pt x="5729534" y="886509"/>
                  <a:pt x="5736305" y="895513"/>
                </a:cubicBezTo>
                <a:cubicBezTo>
                  <a:pt x="5743077" y="904517"/>
                  <a:pt x="5746239" y="916907"/>
                  <a:pt x="5745793" y="932683"/>
                </a:cubicBezTo>
                <a:lnTo>
                  <a:pt x="5661854" y="932683"/>
                </a:lnTo>
                <a:cubicBezTo>
                  <a:pt x="5662152" y="925688"/>
                  <a:pt x="5663231" y="919103"/>
                  <a:pt x="5665091" y="912926"/>
                </a:cubicBezTo>
                <a:cubicBezTo>
                  <a:pt x="5666951" y="906750"/>
                  <a:pt x="5669630" y="901392"/>
                  <a:pt x="5673128" y="896853"/>
                </a:cubicBezTo>
                <a:cubicBezTo>
                  <a:pt x="5676625" y="892314"/>
                  <a:pt x="5681016" y="888704"/>
                  <a:pt x="5686299" y="886026"/>
                </a:cubicBezTo>
                <a:cubicBezTo>
                  <a:pt x="5691582" y="883347"/>
                  <a:pt x="5697796" y="882007"/>
                  <a:pt x="5704940" y="882007"/>
                </a:cubicBezTo>
                <a:close/>
                <a:moveTo>
                  <a:pt x="4298068" y="847851"/>
                </a:moveTo>
                <a:cubicBezTo>
                  <a:pt x="4292859" y="847851"/>
                  <a:pt x="4289101" y="849339"/>
                  <a:pt x="4286794" y="852316"/>
                </a:cubicBezTo>
                <a:cubicBezTo>
                  <a:pt x="4284487" y="855293"/>
                  <a:pt x="4283185" y="859832"/>
                  <a:pt x="4282887" y="865934"/>
                </a:cubicBezTo>
                <a:cubicBezTo>
                  <a:pt x="4280804" y="886174"/>
                  <a:pt x="4278646" y="903922"/>
                  <a:pt x="4276413" y="919177"/>
                </a:cubicBezTo>
                <a:cubicBezTo>
                  <a:pt x="4274181" y="934432"/>
                  <a:pt x="4271799" y="947566"/>
                  <a:pt x="4269269" y="958579"/>
                </a:cubicBezTo>
                <a:cubicBezTo>
                  <a:pt x="4266739" y="969593"/>
                  <a:pt x="4263986" y="978708"/>
                  <a:pt x="4261009" y="985926"/>
                </a:cubicBezTo>
                <a:cubicBezTo>
                  <a:pt x="4258033" y="993145"/>
                  <a:pt x="4254870" y="998949"/>
                  <a:pt x="4251522" y="1003339"/>
                </a:cubicBezTo>
                <a:cubicBezTo>
                  <a:pt x="4248173" y="1007730"/>
                  <a:pt x="4244601" y="1010781"/>
                  <a:pt x="4240806" y="1012492"/>
                </a:cubicBezTo>
                <a:cubicBezTo>
                  <a:pt x="4237011" y="1014204"/>
                  <a:pt x="4233030" y="1015060"/>
                  <a:pt x="4228863" y="1015060"/>
                </a:cubicBezTo>
                <a:cubicBezTo>
                  <a:pt x="4227374" y="1015060"/>
                  <a:pt x="4226109" y="1015357"/>
                  <a:pt x="4225067" y="1015952"/>
                </a:cubicBezTo>
                <a:cubicBezTo>
                  <a:pt x="4224026" y="1016548"/>
                  <a:pt x="4223207" y="1017776"/>
                  <a:pt x="4222612" y="1019636"/>
                </a:cubicBezTo>
                <a:cubicBezTo>
                  <a:pt x="4222016" y="1021496"/>
                  <a:pt x="4221607" y="1024138"/>
                  <a:pt x="4221384" y="1027561"/>
                </a:cubicBezTo>
                <a:cubicBezTo>
                  <a:pt x="4221161" y="1030984"/>
                  <a:pt x="4221049" y="1035449"/>
                  <a:pt x="4221049" y="1040956"/>
                </a:cubicBezTo>
                <a:cubicBezTo>
                  <a:pt x="4221049" y="1046313"/>
                  <a:pt x="4221198" y="1050629"/>
                  <a:pt x="4221496" y="1053904"/>
                </a:cubicBezTo>
                <a:cubicBezTo>
                  <a:pt x="4221793" y="1057178"/>
                  <a:pt x="4222314" y="1059671"/>
                  <a:pt x="4223058" y="1061382"/>
                </a:cubicBezTo>
                <a:cubicBezTo>
                  <a:pt x="4223802" y="1063094"/>
                  <a:pt x="4224844" y="1064247"/>
                  <a:pt x="4226184" y="1064843"/>
                </a:cubicBezTo>
                <a:cubicBezTo>
                  <a:pt x="4227523" y="1065438"/>
                  <a:pt x="4229235" y="1065735"/>
                  <a:pt x="4231318" y="1065735"/>
                </a:cubicBezTo>
                <a:cubicBezTo>
                  <a:pt x="4239950" y="1065735"/>
                  <a:pt x="4248173" y="1064694"/>
                  <a:pt x="4255986" y="1062610"/>
                </a:cubicBezTo>
                <a:cubicBezTo>
                  <a:pt x="4263800" y="1060527"/>
                  <a:pt x="4271055" y="1057029"/>
                  <a:pt x="4277753" y="1052118"/>
                </a:cubicBezTo>
                <a:cubicBezTo>
                  <a:pt x="4284450" y="1047206"/>
                  <a:pt x="4290589" y="1040546"/>
                  <a:pt x="4296170" y="1032138"/>
                </a:cubicBezTo>
                <a:cubicBezTo>
                  <a:pt x="4301751" y="1023729"/>
                  <a:pt x="4306848" y="1013125"/>
                  <a:pt x="4311462" y="1000326"/>
                </a:cubicBezTo>
                <a:cubicBezTo>
                  <a:pt x="4316076" y="987526"/>
                  <a:pt x="4320131" y="972309"/>
                  <a:pt x="4323629" y="954673"/>
                </a:cubicBezTo>
                <a:cubicBezTo>
                  <a:pt x="4327126" y="937036"/>
                  <a:pt x="4330066" y="916535"/>
                  <a:pt x="4332447" y="893169"/>
                </a:cubicBezTo>
                <a:lnTo>
                  <a:pt x="4372854" y="893169"/>
                </a:lnTo>
                <a:lnTo>
                  <a:pt x="4372854" y="1054127"/>
                </a:lnTo>
                <a:cubicBezTo>
                  <a:pt x="4372854" y="1055615"/>
                  <a:pt x="4373263" y="1056917"/>
                  <a:pt x="4374082" y="1058034"/>
                </a:cubicBezTo>
                <a:cubicBezTo>
                  <a:pt x="4374900" y="1059150"/>
                  <a:pt x="4376388" y="1060080"/>
                  <a:pt x="4378546" y="1060824"/>
                </a:cubicBezTo>
                <a:cubicBezTo>
                  <a:pt x="4380704" y="1061568"/>
                  <a:pt x="4383607" y="1062126"/>
                  <a:pt x="4387253" y="1062498"/>
                </a:cubicBezTo>
                <a:cubicBezTo>
                  <a:pt x="4390899" y="1062871"/>
                  <a:pt x="4395476" y="1063057"/>
                  <a:pt x="4400982" y="1063057"/>
                </a:cubicBezTo>
                <a:cubicBezTo>
                  <a:pt x="4406340" y="1063057"/>
                  <a:pt x="4410842" y="1062871"/>
                  <a:pt x="4414488" y="1062498"/>
                </a:cubicBezTo>
                <a:cubicBezTo>
                  <a:pt x="4418135" y="1062126"/>
                  <a:pt x="4421000" y="1061568"/>
                  <a:pt x="4423083" y="1060824"/>
                </a:cubicBezTo>
                <a:cubicBezTo>
                  <a:pt x="4425167" y="1060080"/>
                  <a:pt x="4426655" y="1059150"/>
                  <a:pt x="4427548" y="1058034"/>
                </a:cubicBezTo>
                <a:cubicBezTo>
                  <a:pt x="4428441" y="1056917"/>
                  <a:pt x="4428888" y="1055615"/>
                  <a:pt x="4428888" y="1054127"/>
                </a:cubicBezTo>
                <a:lnTo>
                  <a:pt x="4428888" y="865934"/>
                </a:lnTo>
                <a:cubicBezTo>
                  <a:pt x="4428888" y="859832"/>
                  <a:pt x="4427622" y="855293"/>
                  <a:pt x="4425092" y="852316"/>
                </a:cubicBezTo>
                <a:cubicBezTo>
                  <a:pt x="4422562" y="849339"/>
                  <a:pt x="4418693" y="847851"/>
                  <a:pt x="4413484" y="847851"/>
                </a:cubicBezTo>
                <a:close/>
                <a:moveTo>
                  <a:pt x="4746115" y="847405"/>
                </a:moveTo>
                <a:cubicBezTo>
                  <a:pt x="4740757" y="847405"/>
                  <a:pt x="4736813" y="848930"/>
                  <a:pt x="4734283" y="851981"/>
                </a:cubicBezTo>
                <a:cubicBezTo>
                  <a:pt x="4731753" y="855032"/>
                  <a:pt x="4730488" y="859534"/>
                  <a:pt x="4730488" y="865487"/>
                </a:cubicBezTo>
                <a:lnTo>
                  <a:pt x="4730488" y="1054127"/>
                </a:lnTo>
                <a:cubicBezTo>
                  <a:pt x="4730488" y="1055615"/>
                  <a:pt x="4730934" y="1056917"/>
                  <a:pt x="4731827" y="1058034"/>
                </a:cubicBezTo>
                <a:cubicBezTo>
                  <a:pt x="4732720" y="1059150"/>
                  <a:pt x="4734246" y="1060080"/>
                  <a:pt x="4736404" y="1060824"/>
                </a:cubicBezTo>
                <a:cubicBezTo>
                  <a:pt x="4738562" y="1061568"/>
                  <a:pt x="4741427" y="1062126"/>
                  <a:pt x="4744999" y="1062498"/>
                </a:cubicBezTo>
                <a:cubicBezTo>
                  <a:pt x="4748570" y="1062871"/>
                  <a:pt x="4753110" y="1063057"/>
                  <a:pt x="4758616" y="1063057"/>
                </a:cubicBezTo>
                <a:cubicBezTo>
                  <a:pt x="4764123" y="1063057"/>
                  <a:pt x="4768662" y="1062871"/>
                  <a:pt x="4772234" y="1062498"/>
                </a:cubicBezTo>
                <a:cubicBezTo>
                  <a:pt x="4775806" y="1062126"/>
                  <a:pt x="4778671" y="1061568"/>
                  <a:pt x="4780829" y="1060824"/>
                </a:cubicBezTo>
                <a:cubicBezTo>
                  <a:pt x="4782987" y="1060080"/>
                  <a:pt x="4784512" y="1059150"/>
                  <a:pt x="4785405" y="1058034"/>
                </a:cubicBezTo>
                <a:cubicBezTo>
                  <a:pt x="4786298" y="1056917"/>
                  <a:pt x="4786745" y="1055615"/>
                  <a:pt x="4786745" y="1054127"/>
                </a:cubicBezTo>
                <a:lnTo>
                  <a:pt x="4786745" y="896964"/>
                </a:lnTo>
                <a:lnTo>
                  <a:pt x="4851485" y="896964"/>
                </a:lnTo>
                <a:cubicBezTo>
                  <a:pt x="4852973" y="896964"/>
                  <a:pt x="4854238" y="896555"/>
                  <a:pt x="4855280" y="895737"/>
                </a:cubicBezTo>
                <a:cubicBezTo>
                  <a:pt x="4856322" y="894918"/>
                  <a:pt x="4857215" y="893541"/>
                  <a:pt x="4857959" y="891607"/>
                </a:cubicBezTo>
                <a:cubicBezTo>
                  <a:pt x="4858703" y="889672"/>
                  <a:pt x="4859299" y="887105"/>
                  <a:pt x="4859745" y="883905"/>
                </a:cubicBezTo>
                <a:cubicBezTo>
                  <a:pt x="4860192" y="880705"/>
                  <a:pt x="4860415" y="876798"/>
                  <a:pt x="4860415" y="872185"/>
                </a:cubicBezTo>
                <a:cubicBezTo>
                  <a:pt x="4860415" y="867571"/>
                  <a:pt x="4860192" y="863664"/>
                  <a:pt x="4859745" y="860464"/>
                </a:cubicBezTo>
                <a:cubicBezTo>
                  <a:pt x="4859299" y="857264"/>
                  <a:pt x="4858703" y="854697"/>
                  <a:pt x="4857959" y="852762"/>
                </a:cubicBezTo>
                <a:cubicBezTo>
                  <a:pt x="4857215" y="850828"/>
                  <a:pt x="4856322" y="849451"/>
                  <a:pt x="4855280" y="848632"/>
                </a:cubicBezTo>
                <a:cubicBezTo>
                  <a:pt x="4854238" y="847814"/>
                  <a:pt x="4852973" y="847405"/>
                  <a:pt x="4851485" y="847405"/>
                </a:cubicBezTo>
                <a:close/>
                <a:moveTo>
                  <a:pt x="3796591" y="846065"/>
                </a:moveTo>
                <a:cubicBezTo>
                  <a:pt x="3791085" y="846065"/>
                  <a:pt x="3786546" y="846251"/>
                  <a:pt x="3782973" y="846623"/>
                </a:cubicBezTo>
                <a:cubicBezTo>
                  <a:pt x="3779402" y="846995"/>
                  <a:pt x="3776537" y="847553"/>
                  <a:pt x="3774379" y="848298"/>
                </a:cubicBezTo>
                <a:cubicBezTo>
                  <a:pt x="3772221" y="849042"/>
                  <a:pt x="3770696" y="849972"/>
                  <a:pt x="3769802" y="851088"/>
                </a:cubicBezTo>
                <a:cubicBezTo>
                  <a:pt x="3768910" y="852204"/>
                  <a:pt x="3768463" y="853507"/>
                  <a:pt x="3768463" y="854995"/>
                </a:cubicBezTo>
                <a:lnTo>
                  <a:pt x="3768463" y="1054127"/>
                </a:lnTo>
                <a:cubicBezTo>
                  <a:pt x="3768463" y="1055615"/>
                  <a:pt x="3768910" y="1056917"/>
                  <a:pt x="3769802" y="1058034"/>
                </a:cubicBezTo>
                <a:cubicBezTo>
                  <a:pt x="3770696" y="1059150"/>
                  <a:pt x="3772221" y="1060080"/>
                  <a:pt x="3774379" y="1060824"/>
                </a:cubicBezTo>
                <a:cubicBezTo>
                  <a:pt x="3776537" y="1061568"/>
                  <a:pt x="3779402" y="1062126"/>
                  <a:pt x="3782973" y="1062498"/>
                </a:cubicBezTo>
                <a:cubicBezTo>
                  <a:pt x="3786546" y="1062871"/>
                  <a:pt x="3791085" y="1063057"/>
                  <a:pt x="3796591" y="1063057"/>
                </a:cubicBezTo>
                <a:cubicBezTo>
                  <a:pt x="3802098" y="1063057"/>
                  <a:pt x="3806638" y="1062871"/>
                  <a:pt x="3810209" y="1062498"/>
                </a:cubicBezTo>
                <a:cubicBezTo>
                  <a:pt x="3813781" y="1062126"/>
                  <a:pt x="3816646" y="1061568"/>
                  <a:pt x="3818804" y="1060824"/>
                </a:cubicBezTo>
                <a:cubicBezTo>
                  <a:pt x="3820962" y="1060080"/>
                  <a:pt x="3822488" y="1059150"/>
                  <a:pt x="3823381" y="1058034"/>
                </a:cubicBezTo>
                <a:cubicBezTo>
                  <a:pt x="3824273" y="1056917"/>
                  <a:pt x="3824720" y="1055615"/>
                  <a:pt x="3824720" y="1054127"/>
                </a:cubicBezTo>
                <a:lnTo>
                  <a:pt x="3824720" y="975769"/>
                </a:lnTo>
                <a:lnTo>
                  <a:pt x="3905311" y="975769"/>
                </a:lnTo>
                <a:lnTo>
                  <a:pt x="3905311" y="1054127"/>
                </a:lnTo>
                <a:cubicBezTo>
                  <a:pt x="3905311" y="1055615"/>
                  <a:pt x="3905757" y="1056917"/>
                  <a:pt x="3906650" y="1058034"/>
                </a:cubicBezTo>
                <a:cubicBezTo>
                  <a:pt x="3907543" y="1059150"/>
                  <a:pt x="3909031" y="1060080"/>
                  <a:pt x="3911115" y="1060824"/>
                </a:cubicBezTo>
                <a:cubicBezTo>
                  <a:pt x="3913198" y="1061568"/>
                  <a:pt x="3916063" y="1062126"/>
                  <a:pt x="3919710" y="1062498"/>
                </a:cubicBezTo>
                <a:cubicBezTo>
                  <a:pt x="3923356" y="1062871"/>
                  <a:pt x="3927933" y="1063057"/>
                  <a:pt x="3933439" y="1063057"/>
                </a:cubicBezTo>
                <a:cubicBezTo>
                  <a:pt x="3938797" y="1063057"/>
                  <a:pt x="3943299" y="1062871"/>
                  <a:pt x="3946945" y="1062498"/>
                </a:cubicBezTo>
                <a:cubicBezTo>
                  <a:pt x="3950591" y="1062126"/>
                  <a:pt x="3953457" y="1061568"/>
                  <a:pt x="3955540" y="1060824"/>
                </a:cubicBezTo>
                <a:cubicBezTo>
                  <a:pt x="3957624" y="1060080"/>
                  <a:pt x="3959112" y="1059150"/>
                  <a:pt x="3960005" y="1058034"/>
                </a:cubicBezTo>
                <a:cubicBezTo>
                  <a:pt x="3960898" y="1056917"/>
                  <a:pt x="3961344" y="1055615"/>
                  <a:pt x="3961344" y="1054127"/>
                </a:cubicBezTo>
                <a:lnTo>
                  <a:pt x="3961344" y="854995"/>
                </a:lnTo>
                <a:cubicBezTo>
                  <a:pt x="3961344" y="853507"/>
                  <a:pt x="3960898" y="852204"/>
                  <a:pt x="3960005" y="851088"/>
                </a:cubicBezTo>
                <a:cubicBezTo>
                  <a:pt x="3959112" y="849972"/>
                  <a:pt x="3957624" y="849042"/>
                  <a:pt x="3955540" y="848298"/>
                </a:cubicBezTo>
                <a:cubicBezTo>
                  <a:pt x="3953457" y="847553"/>
                  <a:pt x="3950591" y="846995"/>
                  <a:pt x="3946945" y="846623"/>
                </a:cubicBezTo>
                <a:cubicBezTo>
                  <a:pt x="3943299" y="846251"/>
                  <a:pt x="3938797" y="846065"/>
                  <a:pt x="3933439" y="846065"/>
                </a:cubicBezTo>
                <a:cubicBezTo>
                  <a:pt x="3927933" y="846065"/>
                  <a:pt x="3923356" y="846251"/>
                  <a:pt x="3919710" y="846623"/>
                </a:cubicBezTo>
                <a:cubicBezTo>
                  <a:pt x="3916063" y="846995"/>
                  <a:pt x="3913198" y="847553"/>
                  <a:pt x="3911115" y="848298"/>
                </a:cubicBezTo>
                <a:cubicBezTo>
                  <a:pt x="3909031" y="849042"/>
                  <a:pt x="3907543" y="849972"/>
                  <a:pt x="3906650" y="851088"/>
                </a:cubicBezTo>
                <a:cubicBezTo>
                  <a:pt x="3905757" y="852204"/>
                  <a:pt x="3905311" y="853507"/>
                  <a:pt x="3905311" y="854995"/>
                </a:cubicBezTo>
                <a:lnTo>
                  <a:pt x="3905311" y="929558"/>
                </a:lnTo>
                <a:lnTo>
                  <a:pt x="3824720" y="929558"/>
                </a:lnTo>
                <a:lnTo>
                  <a:pt x="3824720" y="854995"/>
                </a:lnTo>
                <a:cubicBezTo>
                  <a:pt x="3824720" y="853507"/>
                  <a:pt x="3824273" y="852204"/>
                  <a:pt x="3823381" y="851088"/>
                </a:cubicBezTo>
                <a:cubicBezTo>
                  <a:pt x="3822488" y="849972"/>
                  <a:pt x="3820962" y="849042"/>
                  <a:pt x="3818804" y="848298"/>
                </a:cubicBezTo>
                <a:cubicBezTo>
                  <a:pt x="3816646" y="847553"/>
                  <a:pt x="3813781" y="846995"/>
                  <a:pt x="3810209" y="846623"/>
                </a:cubicBezTo>
                <a:cubicBezTo>
                  <a:pt x="3806638" y="846251"/>
                  <a:pt x="3802098" y="846065"/>
                  <a:pt x="3796591" y="846065"/>
                </a:cubicBezTo>
                <a:close/>
                <a:moveTo>
                  <a:pt x="5221993" y="844056"/>
                </a:moveTo>
                <a:cubicBezTo>
                  <a:pt x="5215742" y="844056"/>
                  <a:pt x="5209566" y="844130"/>
                  <a:pt x="5203464" y="844279"/>
                </a:cubicBezTo>
                <a:cubicBezTo>
                  <a:pt x="5197362" y="844428"/>
                  <a:pt x="5191483" y="844614"/>
                  <a:pt x="5185827" y="844837"/>
                </a:cubicBezTo>
                <a:cubicBezTo>
                  <a:pt x="5180172" y="845061"/>
                  <a:pt x="5174926" y="845321"/>
                  <a:pt x="5170089" y="845619"/>
                </a:cubicBezTo>
                <a:cubicBezTo>
                  <a:pt x="5165252" y="845916"/>
                  <a:pt x="5160973" y="846214"/>
                  <a:pt x="5157252" y="846512"/>
                </a:cubicBezTo>
                <a:cubicBezTo>
                  <a:pt x="5151448" y="847256"/>
                  <a:pt x="5147132" y="849377"/>
                  <a:pt x="5144304" y="852874"/>
                </a:cubicBezTo>
                <a:cubicBezTo>
                  <a:pt x="5141477" y="856372"/>
                  <a:pt x="5140063" y="861543"/>
                  <a:pt x="5140063" y="868389"/>
                </a:cubicBezTo>
                <a:lnTo>
                  <a:pt x="5140063" y="1040063"/>
                </a:lnTo>
                <a:cubicBezTo>
                  <a:pt x="5140063" y="1047206"/>
                  <a:pt x="5141551" y="1052564"/>
                  <a:pt x="5144528" y="1056136"/>
                </a:cubicBezTo>
                <a:cubicBezTo>
                  <a:pt x="5147504" y="1059708"/>
                  <a:pt x="5152490" y="1061792"/>
                  <a:pt x="5159485" y="1062387"/>
                </a:cubicBezTo>
                <a:cubicBezTo>
                  <a:pt x="5164843" y="1062982"/>
                  <a:pt x="5169866" y="1063429"/>
                  <a:pt x="5174554" y="1063726"/>
                </a:cubicBezTo>
                <a:cubicBezTo>
                  <a:pt x="5179242" y="1064024"/>
                  <a:pt x="5183930" y="1064247"/>
                  <a:pt x="5188618" y="1064396"/>
                </a:cubicBezTo>
                <a:cubicBezTo>
                  <a:pt x="5193306" y="1064545"/>
                  <a:pt x="5198143" y="1064656"/>
                  <a:pt x="5203129" y="1064731"/>
                </a:cubicBezTo>
                <a:cubicBezTo>
                  <a:pt x="5208114" y="1064805"/>
                  <a:pt x="5213510" y="1064843"/>
                  <a:pt x="5219314" y="1064843"/>
                </a:cubicBezTo>
                <a:cubicBezTo>
                  <a:pt x="5236876" y="1064843"/>
                  <a:pt x="5252130" y="1063354"/>
                  <a:pt x="5265078" y="1060378"/>
                </a:cubicBezTo>
                <a:cubicBezTo>
                  <a:pt x="5278026" y="1057401"/>
                  <a:pt x="5288817" y="1053048"/>
                  <a:pt x="5297449" y="1047318"/>
                </a:cubicBezTo>
                <a:cubicBezTo>
                  <a:pt x="5306081" y="1041588"/>
                  <a:pt x="5312517" y="1034407"/>
                  <a:pt x="5316759" y="1025775"/>
                </a:cubicBezTo>
                <a:cubicBezTo>
                  <a:pt x="5321001" y="1017143"/>
                  <a:pt x="5323121" y="1007097"/>
                  <a:pt x="5323121" y="995637"/>
                </a:cubicBezTo>
                <a:cubicBezTo>
                  <a:pt x="5323121" y="981648"/>
                  <a:pt x="5319103" y="970225"/>
                  <a:pt x="5311066" y="961370"/>
                </a:cubicBezTo>
                <a:cubicBezTo>
                  <a:pt x="5303030" y="952514"/>
                  <a:pt x="5291495" y="946747"/>
                  <a:pt x="5276464" y="944069"/>
                </a:cubicBezTo>
                <a:cubicBezTo>
                  <a:pt x="5288519" y="941241"/>
                  <a:pt x="5297783" y="935809"/>
                  <a:pt x="5304257" y="927772"/>
                </a:cubicBezTo>
                <a:cubicBezTo>
                  <a:pt x="5310731" y="919735"/>
                  <a:pt x="5313968" y="909689"/>
                  <a:pt x="5313968" y="897634"/>
                </a:cubicBezTo>
                <a:cubicBezTo>
                  <a:pt x="5313968" y="888704"/>
                  <a:pt x="5312145" y="880928"/>
                  <a:pt x="5308499" y="874305"/>
                </a:cubicBezTo>
                <a:cubicBezTo>
                  <a:pt x="5304853" y="867682"/>
                  <a:pt x="5299272" y="862101"/>
                  <a:pt x="5291756" y="857562"/>
                </a:cubicBezTo>
                <a:cubicBezTo>
                  <a:pt x="5284240" y="853023"/>
                  <a:pt x="5274715" y="849637"/>
                  <a:pt x="5263181" y="847405"/>
                </a:cubicBezTo>
                <a:cubicBezTo>
                  <a:pt x="5251647" y="845172"/>
                  <a:pt x="5237917" y="844056"/>
                  <a:pt x="5221993" y="844056"/>
                </a:cubicBezTo>
                <a:close/>
                <a:moveTo>
                  <a:pt x="5706279" y="842270"/>
                </a:moveTo>
                <a:cubicBezTo>
                  <a:pt x="5690503" y="842270"/>
                  <a:pt x="5676327" y="844875"/>
                  <a:pt x="5663751" y="850084"/>
                </a:cubicBezTo>
                <a:cubicBezTo>
                  <a:pt x="5651176" y="855293"/>
                  <a:pt x="5640497" y="862846"/>
                  <a:pt x="5631716" y="872743"/>
                </a:cubicBezTo>
                <a:cubicBezTo>
                  <a:pt x="5622935" y="882640"/>
                  <a:pt x="5616238" y="894695"/>
                  <a:pt x="5611624" y="908908"/>
                </a:cubicBezTo>
                <a:cubicBezTo>
                  <a:pt x="5607011" y="923121"/>
                  <a:pt x="5604704" y="939083"/>
                  <a:pt x="5604704" y="956793"/>
                </a:cubicBezTo>
                <a:cubicBezTo>
                  <a:pt x="5604704" y="975397"/>
                  <a:pt x="5606899" y="991619"/>
                  <a:pt x="5611290" y="1005460"/>
                </a:cubicBezTo>
                <a:cubicBezTo>
                  <a:pt x="5615680" y="1019301"/>
                  <a:pt x="5622340" y="1030761"/>
                  <a:pt x="5631270" y="1039839"/>
                </a:cubicBezTo>
                <a:cubicBezTo>
                  <a:pt x="5640199" y="1048918"/>
                  <a:pt x="5651324" y="1055690"/>
                  <a:pt x="5664644" y="1060154"/>
                </a:cubicBezTo>
                <a:cubicBezTo>
                  <a:pt x="5677965" y="1064619"/>
                  <a:pt x="5693480" y="1066852"/>
                  <a:pt x="5711190" y="1066852"/>
                </a:cubicBezTo>
                <a:cubicBezTo>
                  <a:pt x="5721013" y="1066852"/>
                  <a:pt x="5730240" y="1066219"/>
                  <a:pt x="5738872" y="1064954"/>
                </a:cubicBezTo>
                <a:cubicBezTo>
                  <a:pt x="5747505" y="1063689"/>
                  <a:pt x="5755169" y="1062201"/>
                  <a:pt x="5761866" y="1060489"/>
                </a:cubicBezTo>
                <a:cubicBezTo>
                  <a:pt x="5768564" y="1058778"/>
                  <a:pt x="5774070" y="1057029"/>
                  <a:pt x="5778386" y="1055243"/>
                </a:cubicBezTo>
                <a:cubicBezTo>
                  <a:pt x="5782702" y="1053457"/>
                  <a:pt x="5785344" y="1052043"/>
                  <a:pt x="5786311" y="1051002"/>
                </a:cubicBezTo>
                <a:cubicBezTo>
                  <a:pt x="5787279" y="1049960"/>
                  <a:pt x="5788060" y="1048881"/>
                  <a:pt x="5788656" y="1047764"/>
                </a:cubicBezTo>
                <a:cubicBezTo>
                  <a:pt x="5789251" y="1046648"/>
                  <a:pt x="5789697" y="1045272"/>
                  <a:pt x="5789995" y="1043635"/>
                </a:cubicBezTo>
                <a:cubicBezTo>
                  <a:pt x="5790293" y="1041997"/>
                  <a:pt x="5790516" y="1040025"/>
                  <a:pt x="5790665" y="1037719"/>
                </a:cubicBezTo>
                <a:cubicBezTo>
                  <a:pt x="5790814" y="1035412"/>
                  <a:pt x="5790888" y="1032621"/>
                  <a:pt x="5790888" y="1029347"/>
                </a:cubicBezTo>
                <a:cubicBezTo>
                  <a:pt x="5790888" y="1025626"/>
                  <a:pt x="5790776" y="1022538"/>
                  <a:pt x="5790553" y="1020082"/>
                </a:cubicBezTo>
                <a:cubicBezTo>
                  <a:pt x="5790330" y="1017627"/>
                  <a:pt x="5789921" y="1015729"/>
                  <a:pt x="5789325" y="1014390"/>
                </a:cubicBezTo>
                <a:cubicBezTo>
                  <a:pt x="5788730" y="1013050"/>
                  <a:pt x="5787986" y="1012120"/>
                  <a:pt x="5787093" y="1011599"/>
                </a:cubicBezTo>
                <a:cubicBezTo>
                  <a:pt x="5786200" y="1011078"/>
                  <a:pt x="5785084" y="1010818"/>
                  <a:pt x="5783744" y="1010818"/>
                </a:cubicBezTo>
                <a:cubicBezTo>
                  <a:pt x="5781512" y="1010818"/>
                  <a:pt x="5778610" y="1011525"/>
                  <a:pt x="5775038" y="1012939"/>
                </a:cubicBezTo>
                <a:cubicBezTo>
                  <a:pt x="5771466" y="1014353"/>
                  <a:pt x="5766964" y="1015915"/>
                  <a:pt x="5761532" y="1017627"/>
                </a:cubicBezTo>
                <a:cubicBezTo>
                  <a:pt x="5756099" y="1019338"/>
                  <a:pt x="5749663" y="1020901"/>
                  <a:pt x="5742221" y="1022315"/>
                </a:cubicBezTo>
                <a:cubicBezTo>
                  <a:pt x="5734780" y="1023729"/>
                  <a:pt x="5726148" y="1024436"/>
                  <a:pt x="5716325" y="1024436"/>
                </a:cubicBezTo>
                <a:cubicBezTo>
                  <a:pt x="5706651" y="1024436"/>
                  <a:pt x="5698354" y="1023171"/>
                  <a:pt x="5691434" y="1020641"/>
                </a:cubicBezTo>
                <a:cubicBezTo>
                  <a:pt x="5684513" y="1018110"/>
                  <a:pt x="5678858" y="1014427"/>
                  <a:pt x="5674467" y="1009590"/>
                </a:cubicBezTo>
                <a:cubicBezTo>
                  <a:pt x="5670077" y="1004753"/>
                  <a:pt x="5666877" y="998874"/>
                  <a:pt x="5664868" y="991954"/>
                </a:cubicBezTo>
                <a:cubicBezTo>
                  <a:pt x="5662859" y="985033"/>
                  <a:pt x="5661854" y="977332"/>
                  <a:pt x="5661854" y="968848"/>
                </a:cubicBezTo>
                <a:lnTo>
                  <a:pt x="5783074" y="968848"/>
                </a:lnTo>
                <a:cubicBezTo>
                  <a:pt x="5788432" y="968848"/>
                  <a:pt x="5792637" y="967211"/>
                  <a:pt x="5795688" y="963937"/>
                </a:cubicBezTo>
                <a:cubicBezTo>
                  <a:pt x="5798739" y="960663"/>
                  <a:pt x="5800264" y="955603"/>
                  <a:pt x="5800264" y="948757"/>
                </a:cubicBezTo>
                <a:lnTo>
                  <a:pt x="5800264" y="939827"/>
                </a:lnTo>
                <a:cubicBezTo>
                  <a:pt x="5800264" y="925837"/>
                  <a:pt x="5798478" y="912889"/>
                  <a:pt x="5794906" y="900983"/>
                </a:cubicBezTo>
                <a:cubicBezTo>
                  <a:pt x="5791334" y="889077"/>
                  <a:pt x="5785753" y="878770"/>
                  <a:pt x="5778163" y="870064"/>
                </a:cubicBezTo>
                <a:cubicBezTo>
                  <a:pt x="5770573" y="861357"/>
                  <a:pt x="5760862" y="854548"/>
                  <a:pt x="5749030" y="849637"/>
                </a:cubicBezTo>
                <a:cubicBezTo>
                  <a:pt x="5737198" y="844726"/>
                  <a:pt x="5722948" y="842270"/>
                  <a:pt x="5706279" y="842270"/>
                </a:cubicBezTo>
                <a:close/>
                <a:moveTo>
                  <a:pt x="5465773" y="842270"/>
                </a:moveTo>
                <a:cubicBezTo>
                  <a:pt x="5447467" y="842270"/>
                  <a:pt x="5431505" y="845023"/>
                  <a:pt x="5417887" y="850530"/>
                </a:cubicBezTo>
                <a:cubicBezTo>
                  <a:pt x="5404270" y="856037"/>
                  <a:pt x="5392922" y="863813"/>
                  <a:pt x="5383843" y="873859"/>
                </a:cubicBezTo>
                <a:cubicBezTo>
                  <a:pt x="5374764" y="883905"/>
                  <a:pt x="5367956" y="895960"/>
                  <a:pt x="5363416" y="910024"/>
                </a:cubicBezTo>
                <a:cubicBezTo>
                  <a:pt x="5358877" y="924088"/>
                  <a:pt x="5356607" y="939604"/>
                  <a:pt x="5356607" y="956570"/>
                </a:cubicBezTo>
                <a:cubicBezTo>
                  <a:pt x="5356607" y="974132"/>
                  <a:pt x="5358691" y="989759"/>
                  <a:pt x="5362858" y="1003451"/>
                </a:cubicBezTo>
                <a:cubicBezTo>
                  <a:pt x="5367025" y="1017143"/>
                  <a:pt x="5373425" y="1028677"/>
                  <a:pt x="5382057" y="1038053"/>
                </a:cubicBezTo>
                <a:cubicBezTo>
                  <a:pt x="5390689" y="1047430"/>
                  <a:pt x="5401554" y="1054573"/>
                  <a:pt x="5414650" y="1059485"/>
                </a:cubicBezTo>
                <a:cubicBezTo>
                  <a:pt x="5427747" y="1064396"/>
                  <a:pt x="5443151" y="1066852"/>
                  <a:pt x="5460862" y="1066852"/>
                </a:cubicBezTo>
                <a:cubicBezTo>
                  <a:pt x="5479167" y="1066852"/>
                  <a:pt x="5495166" y="1064098"/>
                  <a:pt x="5508859" y="1058592"/>
                </a:cubicBezTo>
                <a:cubicBezTo>
                  <a:pt x="5522551" y="1053085"/>
                  <a:pt x="5533936" y="1045272"/>
                  <a:pt x="5543015" y="1035151"/>
                </a:cubicBezTo>
                <a:cubicBezTo>
                  <a:pt x="5552093" y="1025031"/>
                  <a:pt x="5558865" y="1012976"/>
                  <a:pt x="5563330" y="998986"/>
                </a:cubicBezTo>
                <a:cubicBezTo>
                  <a:pt x="5567795" y="984996"/>
                  <a:pt x="5570027" y="969518"/>
                  <a:pt x="5570027" y="952552"/>
                </a:cubicBezTo>
                <a:cubicBezTo>
                  <a:pt x="5570027" y="934841"/>
                  <a:pt x="5567943" y="919140"/>
                  <a:pt x="5563776" y="905448"/>
                </a:cubicBezTo>
                <a:cubicBezTo>
                  <a:pt x="5559609" y="891755"/>
                  <a:pt x="5553247" y="880221"/>
                  <a:pt x="5544689" y="870845"/>
                </a:cubicBezTo>
                <a:cubicBezTo>
                  <a:pt x="5536131" y="861469"/>
                  <a:pt x="5525304" y="854362"/>
                  <a:pt x="5512207" y="849525"/>
                </a:cubicBezTo>
                <a:cubicBezTo>
                  <a:pt x="5499110" y="844689"/>
                  <a:pt x="5483632" y="842270"/>
                  <a:pt x="5465773" y="842270"/>
                </a:cubicBezTo>
                <a:close/>
                <a:moveTo>
                  <a:pt x="4989523" y="842270"/>
                </a:moveTo>
                <a:cubicBezTo>
                  <a:pt x="4971217" y="842270"/>
                  <a:pt x="4955255" y="845023"/>
                  <a:pt x="4941638" y="850530"/>
                </a:cubicBezTo>
                <a:cubicBezTo>
                  <a:pt x="4928020" y="856037"/>
                  <a:pt x="4916672" y="863813"/>
                  <a:pt x="4907593" y="873859"/>
                </a:cubicBezTo>
                <a:cubicBezTo>
                  <a:pt x="4898515" y="883905"/>
                  <a:pt x="4891706" y="895960"/>
                  <a:pt x="4887167" y="910024"/>
                </a:cubicBezTo>
                <a:cubicBezTo>
                  <a:pt x="4882627" y="924088"/>
                  <a:pt x="4880358" y="939604"/>
                  <a:pt x="4880358" y="956570"/>
                </a:cubicBezTo>
                <a:cubicBezTo>
                  <a:pt x="4880358" y="974132"/>
                  <a:pt x="4882441" y="989759"/>
                  <a:pt x="4886609" y="1003451"/>
                </a:cubicBezTo>
                <a:cubicBezTo>
                  <a:pt x="4890776" y="1017143"/>
                  <a:pt x="4897175" y="1028677"/>
                  <a:pt x="4905807" y="1038053"/>
                </a:cubicBezTo>
                <a:cubicBezTo>
                  <a:pt x="4914439" y="1047430"/>
                  <a:pt x="4925304" y="1054573"/>
                  <a:pt x="4938401" y="1059485"/>
                </a:cubicBezTo>
                <a:cubicBezTo>
                  <a:pt x="4951498" y="1064396"/>
                  <a:pt x="4966901" y="1066852"/>
                  <a:pt x="4984612" y="1066852"/>
                </a:cubicBezTo>
                <a:cubicBezTo>
                  <a:pt x="5002918" y="1066852"/>
                  <a:pt x="5018917" y="1064098"/>
                  <a:pt x="5032609" y="1058592"/>
                </a:cubicBezTo>
                <a:cubicBezTo>
                  <a:pt x="5046301" y="1053085"/>
                  <a:pt x="5057686" y="1045272"/>
                  <a:pt x="5066765" y="1035151"/>
                </a:cubicBezTo>
                <a:cubicBezTo>
                  <a:pt x="5075843" y="1025031"/>
                  <a:pt x="5082615" y="1012976"/>
                  <a:pt x="5087080" y="998986"/>
                </a:cubicBezTo>
                <a:cubicBezTo>
                  <a:pt x="5091545" y="984996"/>
                  <a:pt x="5093777" y="969518"/>
                  <a:pt x="5093777" y="952552"/>
                </a:cubicBezTo>
                <a:cubicBezTo>
                  <a:pt x="5093777" y="934841"/>
                  <a:pt x="5091694" y="919140"/>
                  <a:pt x="5087526" y="905448"/>
                </a:cubicBezTo>
                <a:cubicBezTo>
                  <a:pt x="5083359" y="891755"/>
                  <a:pt x="5076997" y="880221"/>
                  <a:pt x="5068439" y="870845"/>
                </a:cubicBezTo>
                <a:cubicBezTo>
                  <a:pt x="5059882" y="861469"/>
                  <a:pt x="5049054" y="854362"/>
                  <a:pt x="5035958" y="849525"/>
                </a:cubicBezTo>
                <a:cubicBezTo>
                  <a:pt x="5022861" y="844689"/>
                  <a:pt x="5007383" y="842270"/>
                  <a:pt x="4989523" y="842270"/>
                </a:cubicBezTo>
                <a:close/>
                <a:moveTo>
                  <a:pt x="4579948" y="842270"/>
                </a:moveTo>
                <a:cubicBezTo>
                  <a:pt x="4561642" y="842270"/>
                  <a:pt x="4545680" y="845023"/>
                  <a:pt x="4532063" y="850530"/>
                </a:cubicBezTo>
                <a:cubicBezTo>
                  <a:pt x="4518445" y="856037"/>
                  <a:pt x="4507097" y="863813"/>
                  <a:pt x="4498018" y="873859"/>
                </a:cubicBezTo>
                <a:cubicBezTo>
                  <a:pt x="4488940" y="883905"/>
                  <a:pt x="4482131" y="895960"/>
                  <a:pt x="4477592" y="910024"/>
                </a:cubicBezTo>
                <a:cubicBezTo>
                  <a:pt x="4473052" y="924088"/>
                  <a:pt x="4470783" y="939604"/>
                  <a:pt x="4470783" y="956570"/>
                </a:cubicBezTo>
                <a:cubicBezTo>
                  <a:pt x="4470783" y="974132"/>
                  <a:pt x="4472866" y="989759"/>
                  <a:pt x="4477033" y="1003451"/>
                </a:cubicBezTo>
                <a:cubicBezTo>
                  <a:pt x="4481201" y="1017143"/>
                  <a:pt x="4487600" y="1028677"/>
                  <a:pt x="4496232" y="1038053"/>
                </a:cubicBezTo>
                <a:cubicBezTo>
                  <a:pt x="4504864" y="1047430"/>
                  <a:pt x="4515729" y="1054573"/>
                  <a:pt x="4528826" y="1059485"/>
                </a:cubicBezTo>
                <a:cubicBezTo>
                  <a:pt x="4541922" y="1064396"/>
                  <a:pt x="4557326" y="1066852"/>
                  <a:pt x="4575037" y="1066852"/>
                </a:cubicBezTo>
                <a:cubicBezTo>
                  <a:pt x="4593343" y="1066852"/>
                  <a:pt x="4609342" y="1064098"/>
                  <a:pt x="4623034" y="1058592"/>
                </a:cubicBezTo>
                <a:cubicBezTo>
                  <a:pt x="4636726" y="1053085"/>
                  <a:pt x="4648111" y="1045272"/>
                  <a:pt x="4657190" y="1035151"/>
                </a:cubicBezTo>
                <a:cubicBezTo>
                  <a:pt x="4666268" y="1025031"/>
                  <a:pt x="4673040" y="1012976"/>
                  <a:pt x="4677505" y="998986"/>
                </a:cubicBezTo>
                <a:cubicBezTo>
                  <a:pt x="4681970" y="984996"/>
                  <a:pt x="4684202" y="969518"/>
                  <a:pt x="4684202" y="952552"/>
                </a:cubicBezTo>
                <a:cubicBezTo>
                  <a:pt x="4684202" y="934841"/>
                  <a:pt x="4682119" y="919140"/>
                  <a:pt x="4677951" y="905448"/>
                </a:cubicBezTo>
                <a:cubicBezTo>
                  <a:pt x="4673784" y="891755"/>
                  <a:pt x="4667422" y="880221"/>
                  <a:pt x="4658864" y="870845"/>
                </a:cubicBezTo>
                <a:cubicBezTo>
                  <a:pt x="4650307" y="861469"/>
                  <a:pt x="4639479" y="854362"/>
                  <a:pt x="4626382" y="849525"/>
                </a:cubicBezTo>
                <a:cubicBezTo>
                  <a:pt x="4613286" y="844689"/>
                  <a:pt x="4597807" y="842270"/>
                  <a:pt x="4579948" y="842270"/>
                </a:cubicBezTo>
                <a:close/>
                <a:moveTo>
                  <a:pt x="4097820" y="842270"/>
                </a:moveTo>
                <a:cubicBezTo>
                  <a:pt x="4089038" y="842270"/>
                  <a:pt x="4080518" y="842977"/>
                  <a:pt x="4072259" y="844391"/>
                </a:cubicBezTo>
                <a:cubicBezTo>
                  <a:pt x="4063999" y="845805"/>
                  <a:pt x="4056371" y="847628"/>
                  <a:pt x="4049376" y="849860"/>
                </a:cubicBezTo>
                <a:cubicBezTo>
                  <a:pt x="4042381" y="852093"/>
                  <a:pt x="4036279" y="854511"/>
                  <a:pt x="4031070" y="857116"/>
                </a:cubicBezTo>
                <a:cubicBezTo>
                  <a:pt x="4025861" y="859720"/>
                  <a:pt x="4022215" y="862101"/>
                  <a:pt x="4020132" y="864259"/>
                </a:cubicBezTo>
                <a:cubicBezTo>
                  <a:pt x="4018048" y="866417"/>
                  <a:pt x="4016634" y="868836"/>
                  <a:pt x="4015890" y="871515"/>
                </a:cubicBezTo>
                <a:cubicBezTo>
                  <a:pt x="4015146" y="874194"/>
                  <a:pt x="4014773" y="877840"/>
                  <a:pt x="4014773" y="882454"/>
                </a:cubicBezTo>
                <a:cubicBezTo>
                  <a:pt x="4014773" y="885877"/>
                  <a:pt x="4014997" y="889002"/>
                  <a:pt x="4015443" y="891830"/>
                </a:cubicBezTo>
                <a:cubicBezTo>
                  <a:pt x="4015890" y="894658"/>
                  <a:pt x="4016522" y="897039"/>
                  <a:pt x="4017341" y="898974"/>
                </a:cubicBezTo>
                <a:cubicBezTo>
                  <a:pt x="4018159" y="900908"/>
                  <a:pt x="4019201" y="902397"/>
                  <a:pt x="4020466" y="903438"/>
                </a:cubicBezTo>
                <a:cubicBezTo>
                  <a:pt x="4021731" y="904480"/>
                  <a:pt x="4023183" y="905001"/>
                  <a:pt x="4024819" y="905001"/>
                </a:cubicBezTo>
                <a:cubicBezTo>
                  <a:pt x="4027200" y="905001"/>
                  <a:pt x="4030289" y="903959"/>
                  <a:pt x="4034084" y="901876"/>
                </a:cubicBezTo>
                <a:cubicBezTo>
                  <a:pt x="4037879" y="899792"/>
                  <a:pt x="4042604" y="897485"/>
                  <a:pt x="4048260" y="894955"/>
                </a:cubicBezTo>
                <a:cubicBezTo>
                  <a:pt x="4053916" y="892425"/>
                  <a:pt x="4060427" y="890118"/>
                  <a:pt x="4067794" y="888035"/>
                </a:cubicBezTo>
                <a:cubicBezTo>
                  <a:pt x="4075160" y="885951"/>
                  <a:pt x="4083532" y="884909"/>
                  <a:pt x="4092908" y="884909"/>
                </a:cubicBezTo>
                <a:cubicBezTo>
                  <a:pt x="4100052" y="884909"/>
                  <a:pt x="4106043" y="885653"/>
                  <a:pt x="4110879" y="887142"/>
                </a:cubicBezTo>
                <a:cubicBezTo>
                  <a:pt x="4115716" y="888630"/>
                  <a:pt x="4119585" y="890937"/>
                  <a:pt x="4122488" y="894062"/>
                </a:cubicBezTo>
                <a:cubicBezTo>
                  <a:pt x="4125390" y="897188"/>
                  <a:pt x="4127473" y="901094"/>
                  <a:pt x="4128739" y="905782"/>
                </a:cubicBezTo>
                <a:cubicBezTo>
                  <a:pt x="4130003" y="910471"/>
                  <a:pt x="4130636" y="915940"/>
                  <a:pt x="4130636" y="922191"/>
                </a:cubicBezTo>
                <a:lnTo>
                  <a:pt x="4130636" y="934246"/>
                </a:lnTo>
                <a:lnTo>
                  <a:pt x="4111214" y="934246"/>
                </a:lnTo>
                <a:cubicBezTo>
                  <a:pt x="4093504" y="934246"/>
                  <a:pt x="4077951" y="935585"/>
                  <a:pt x="4064556" y="938264"/>
                </a:cubicBezTo>
                <a:cubicBezTo>
                  <a:pt x="4051162" y="940943"/>
                  <a:pt x="4039963" y="945073"/>
                  <a:pt x="4030959" y="950654"/>
                </a:cubicBezTo>
                <a:cubicBezTo>
                  <a:pt x="4021954" y="956235"/>
                  <a:pt x="4015183" y="963305"/>
                  <a:pt x="4010643" y="971862"/>
                </a:cubicBezTo>
                <a:cubicBezTo>
                  <a:pt x="4006104" y="980420"/>
                  <a:pt x="4003834" y="990503"/>
                  <a:pt x="4003834" y="1002111"/>
                </a:cubicBezTo>
                <a:cubicBezTo>
                  <a:pt x="4003834" y="1012827"/>
                  <a:pt x="4005621" y="1022203"/>
                  <a:pt x="4009192" y="1030240"/>
                </a:cubicBezTo>
                <a:cubicBezTo>
                  <a:pt x="4012765" y="1038277"/>
                  <a:pt x="4017787" y="1045011"/>
                  <a:pt x="4024261" y="1050443"/>
                </a:cubicBezTo>
                <a:cubicBezTo>
                  <a:pt x="4030736" y="1055876"/>
                  <a:pt x="4038400" y="1059968"/>
                  <a:pt x="4047255" y="1062722"/>
                </a:cubicBezTo>
                <a:cubicBezTo>
                  <a:pt x="4056111" y="1065475"/>
                  <a:pt x="4065821" y="1066852"/>
                  <a:pt x="4076388" y="1066852"/>
                </a:cubicBezTo>
                <a:cubicBezTo>
                  <a:pt x="4089188" y="1066852"/>
                  <a:pt x="4100833" y="1064396"/>
                  <a:pt x="4111326" y="1059485"/>
                </a:cubicBezTo>
                <a:cubicBezTo>
                  <a:pt x="4121818" y="1054573"/>
                  <a:pt x="4131157" y="1047727"/>
                  <a:pt x="4139343" y="1038946"/>
                </a:cubicBezTo>
                <a:lnTo>
                  <a:pt x="4139343" y="1054797"/>
                </a:lnTo>
                <a:cubicBezTo>
                  <a:pt x="4139343" y="1056880"/>
                  <a:pt x="4139975" y="1058517"/>
                  <a:pt x="4141240" y="1059708"/>
                </a:cubicBezTo>
                <a:cubicBezTo>
                  <a:pt x="4142505" y="1060899"/>
                  <a:pt x="4144663" y="1061754"/>
                  <a:pt x="4147714" y="1062275"/>
                </a:cubicBezTo>
                <a:cubicBezTo>
                  <a:pt x="4150765" y="1062796"/>
                  <a:pt x="4155639" y="1063057"/>
                  <a:pt x="4162337" y="1063057"/>
                </a:cubicBezTo>
                <a:cubicBezTo>
                  <a:pt x="4168587" y="1063057"/>
                  <a:pt x="4173313" y="1062796"/>
                  <a:pt x="4176512" y="1062275"/>
                </a:cubicBezTo>
                <a:cubicBezTo>
                  <a:pt x="4179712" y="1061754"/>
                  <a:pt x="4182056" y="1060899"/>
                  <a:pt x="4183545" y="1059708"/>
                </a:cubicBezTo>
                <a:cubicBezTo>
                  <a:pt x="4185033" y="1058517"/>
                  <a:pt x="4185777" y="1056880"/>
                  <a:pt x="4185777" y="1054797"/>
                </a:cubicBezTo>
                <a:lnTo>
                  <a:pt x="4185777" y="920851"/>
                </a:lnTo>
                <a:cubicBezTo>
                  <a:pt x="4185777" y="907159"/>
                  <a:pt x="4184140" y="895327"/>
                  <a:pt x="4180866" y="885356"/>
                </a:cubicBezTo>
                <a:cubicBezTo>
                  <a:pt x="4177592" y="875384"/>
                  <a:pt x="4172382" y="867236"/>
                  <a:pt x="4165239" y="860911"/>
                </a:cubicBezTo>
                <a:cubicBezTo>
                  <a:pt x="4158095" y="854586"/>
                  <a:pt x="4148979" y="849898"/>
                  <a:pt x="4137891" y="846847"/>
                </a:cubicBezTo>
                <a:cubicBezTo>
                  <a:pt x="4126804" y="843796"/>
                  <a:pt x="4113447" y="842270"/>
                  <a:pt x="4097820" y="842270"/>
                </a:cubicBezTo>
                <a:close/>
                <a:moveTo>
                  <a:pt x="3599394" y="827983"/>
                </a:moveTo>
                <a:lnTo>
                  <a:pt x="3599618" y="827983"/>
                </a:lnTo>
                <a:lnTo>
                  <a:pt x="3640471" y="950766"/>
                </a:lnTo>
                <a:lnTo>
                  <a:pt x="3558541" y="950766"/>
                </a:lnTo>
                <a:close/>
                <a:moveTo>
                  <a:pt x="3600287" y="771502"/>
                </a:moveTo>
                <a:cubicBezTo>
                  <a:pt x="3592697" y="771502"/>
                  <a:pt x="3586595" y="771614"/>
                  <a:pt x="3581981" y="771837"/>
                </a:cubicBezTo>
                <a:cubicBezTo>
                  <a:pt x="3577367" y="772060"/>
                  <a:pt x="3573759" y="772581"/>
                  <a:pt x="3571154" y="773400"/>
                </a:cubicBezTo>
                <a:cubicBezTo>
                  <a:pt x="3568550" y="774218"/>
                  <a:pt x="3566652" y="775409"/>
                  <a:pt x="3565462" y="776972"/>
                </a:cubicBezTo>
                <a:cubicBezTo>
                  <a:pt x="3564271" y="778534"/>
                  <a:pt x="3563229" y="780581"/>
                  <a:pt x="3562336" y="783111"/>
                </a:cubicBezTo>
                <a:lnTo>
                  <a:pt x="3473263" y="1039393"/>
                </a:lnTo>
                <a:cubicBezTo>
                  <a:pt x="3471477" y="1044602"/>
                  <a:pt x="3470361" y="1048769"/>
                  <a:pt x="3469914" y="1051894"/>
                </a:cubicBezTo>
                <a:cubicBezTo>
                  <a:pt x="3469467" y="1055020"/>
                  <a:pt x="3469988" y="1057438"/>
                  <a:pt x="3471477" y="1059150"/>
                </a:cubicBezTo>
                <a:cubicBezTo>
                  <a:pt x="3472965" y="1060861"/>
                  <a:pt x="3475643" y="1061940"/>
                  <a:pt x="3479513" y="1062387"/>
                </a:cubicBezTo>
                <a:cubicBezTo>
                  <a:pt x="3483383" y="1062833"/>
                  <a:pt x="3488741" y="1063057"/>
                  <a:pt x="3495587" y="1063057"/>
                </a:cubicBezTo>
                <a:cubicBezTo>
                  <a:pt x="3501986" y="1063057"/>
                  <a:pt x="3507158" y="1062908"/>
                  <a:pt x="3511102" y="1062610"/>
                </a:cubicBezTo>
                <a:cubicBezTo>
                  <a:pt x="3515046" y="1062312"/>
                  <a:pt x="3518097" y="1061754"/>
                  <a:pt x="3520255" y="1060936"/>
                </a:cubicBezTo>
                <a:cubicBezTo>
                  <a:pt x="3522413" y="1060117"/>
                  <a:pt x="3523976" y="1059001"/>
                  <a:pt x="3524943" y="1057587"/>
                </a:cubicBezTo>
                <a:cubicBezTo>
                  <a:pt x="3525910" y="1056173"/>
                  <a:pt x="3526692" y="1054425"/>
                  <a:pt x="3527287" y="1052341"/>
                </a:cubicBezTo>
                <a:lnTo>
                  <a:pt x="3545593" y="995861"/>
                </a:lnTo>
                <a:lnTo>
                  <a:pt x="3654088" y="995861"/>
                </a:lnTo>
                <a:lnTo>
                  <a:pt x="3673511" y="1053904"/>
                </a:lnTo>
                <a:cubicBezTo>
                  <a:pt x="3674106" y="1055838"/>
                  <a:pt x="3674850" y="1057401"/>
                  <a:pt x="3675743" y="1058592"/>
                </a:cubicBezTo>
                <a:cubicBezTo>
                  <a:pt x="3676636" y="1059782"/>
                  <a:pt x="3678199" y="1060713"/>
                  <a:pt x="3680431" y="1061382"/>
                </a:cubicBezTo>
                <a:cubicBezTo>
                  <a:pt x="3682664" y="1062052"/>
                  <a:pt x="3685901" y="1062498"/>
                  <a:pt x="3690142" y="1062722"/>
                </a:cubicBezTo>
                <a:cubicBezTo>
                  <a:pt x="3694384" y="1062945"/>
                  <a:pt x="3700300" y="1063057"/>
                  <a:pt x="3707890" y="1063057"/>
                </a:cubicBezTo>
                <a:cubicBezTo>
                  <a:pt x="3715182" y="1063057"/>
                  <a:pt x="3720912" y="1062871"/>
                  <a:pt x="3725080" y="1062498"/>
                </a:cubicBezTo>
                <a:cubicBezTo>
                  <a:pt x="3729247" y="1062126"/>
                  <a:pt x="3732149" y="1061159"/>
                  <a:pt x="3733786" y="1059596"/>
                </a:cubicBezTo>
                <a:cubicBezTo>
                  <a:pt x="3735423" y="1058034"/>
                  <a:pt x="3736018" y="1055690"/>
                  <a:pt x="3735572" y="1052564"/>
                </a:cubicBezTo>
                <a:cubicBezTo>
                  <a:pt x="3735126" y="1049439"/>
                  <a:pt x="3734009" y="1045197"/>
                  <a:pt x="3732223" y="1039839"/>
                </a:cubicBezTo>
                <a:lnTo>
                  <a:pt x="3642926" y="783781"/>
                </a:lnTo>
                <a:cubicBezTo>
                  <a:pt x="3642033" y="780953"/>
                  <a:pt x="3640955" y="778720"/>
                  <a:pt x="3639690" y="777083"/>
                </a:cubicBezTo>
                <a:cubicBezTo>
                  <a:pt x="3638424" y="775446"/>
                  <a:pt x="3636341" y="774218"/>
                  <a:pt x="3633439" y="773400"/>
                </a:cubicBezTo>
                <a:cubicBezTo>
                  <a:pt x="3630536" y="772581"/>
                  <a:pt x="3626481" y="772060"/>
                  <a:pt x="3621272" y="771837"/>
                </a:cubicBezTo>
                <a:cubicBezTo>
                  <a:pt x="3616063" y="771614"/>
                  <a:pt x="3609068" y="771502"/>
                  <a:pt x="3600287" y="77150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91830"/>
                </a:lnTo>
                <a:lnTo>
                  <a:pt x="0" y="3291830"/>
                </a:lnTo>
                <a:close/>
              </a:path>
            </a:pathLst>
          </a:custGeom>
          <a:gradFill flip="none" rotWithShape="1">
            <a:gsLst>
              <a:gs pos="28548">
                <a:schemeClr val="tx1">
                  <a:alpha val="5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4000"/>
                  <a:lumOff val="56000"/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367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№27 «Радуга»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072" y="438791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Прокопьевский  ГО, 2024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Рисунок 1" descr="https://sun9-4.userapi.com/impg/-PNiLy3hKyEuRo6h8ZATfOZGi7cEu-hAoTMA4g/siNM5dH3CxA.jpg?size=2560x1920&amp;quality=96&amp;sign=263c4357421ea23007c0baeb0f128fdc&amp;type=album"/>
          <p:cNvPicPr>
            <a:picLocks noChangeAspect="1" noChangeArrowheads="1"/>
          </p:cNvPicPr>
          <p:nvPr/>
        </p:nvPicPr>
        <p:blipFill>
          <a:blip r:embed="rId3" cstate="print"/>
          <a:srcRect t="4089"/>
          <a:stretch>
            <a:fillRect/>
          </a:stretch>
        </p:blipFill>
        <p:spPr bwMode="auto">
          <a:xfrm rot="600440">
            <a:off x="6110140" y="2979943"/>
            <a:ext cx="3116409" cy="17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sun9-62.userapi.com/impg/X_TANJKCWBbAPLiog4fyKgimf-jUgSrapP9lwQ/tjyL44mmfCo.jpg?size=2560x1920&amp;quality=96&amp;sign=0930d6632115de544819f05d129bc70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486"/>
            <a:ext cx="806489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783B162D-20FD-B064-D3E8-022C7C671A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02" y="3751334"/>
            <a:ext cx="130908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un9-62.userapi.com/impg/P1GGpeWBeWyrRb6OObKVfEkPz9-qljgtLcrvMw/n-PJ_K004NQ.jpg?size=2560x1920&amp;quality=96&amp;sign=12c7667447d467691afb5b3c3e8aa8d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4" y="357505"/>
            <a:ext cx="7896877" cy="444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FF6C644-70F0-BF86-1177-C6930319F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02" y="3751334"/>
            <a:ext cx="130908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sun9-84.userapi.com/impg/MLqyx2vBv7itPNoQ3Y7fuj3EtkvBYTVYz7mhqA/_WO_XJKtr2s.jpg?size=2560x1920&amp;quality=96&amp;sign=729208f7b89db758674bdb528ad9165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b="4094"/>
          <a:stretch/>
        </p:blipFill>
        <p:spPr bwMode="auto">
          <a:xfrm>
            <a:off x="395536" y="303498"/>
            <a:ext cx="8283680" cy="437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BD15F86-6C99-6F91-9CDE-6DDE132F7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02" y="3751334"/>
            <a:ext cx="130908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sun9-83.userapi.com/impg/5aebN236cyqijcSOj-fq1etm_uQyDOR9mfr9fA/1129pAzEGlc.jpg?size=2560x1920&amp;quality=96&amp;sign=64795a6e88dd78950181a1834cfc039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" y="249493"/>
            <a:ext cx="7944882" cy="446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9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pptgrounds.com/wp-content/uploads/2013/12/Cartoon-Tropical-Landscape-Powerpoint-1536x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884368" y="4569973"/>
            <a:ext cx="720080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383618"/>
            <a:ext cx="61206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–</a:t>
            </a: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игротека</a:t>
            </a:r>
          </a:p>
          <a:p>
            <a:pPr algn="ctr"/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«Река времени»</a:t>
            </a:r>
          </a:p>
          <a:p>
            <a:endParaRPr lang="ru-RU" sz="5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 descr="https://cdn3.vectorstock.com/i/1000x1000/28/72/russian-girl-vector-6002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407" l="10000" r="90000">
                        <a14:foregroundMark x1="46571" y1="2500" x2="58714" y2="47407"/>
                        <a14:foregroundMark x1="40571" y1="47407" x2="78429" y2="48889"/>
                        <a14:foregroundMark x1="70714" y1="45370" x2="39571" y2="59167"/>
                        <a14:foregroundMark x1="39571" y1="59167" x2="42429" y2="40370"/>
                        <a14:foregroundMark x1="31286" y1="34630" x2="31286" y2="34630"/>
                        <a14:foregroundMark x1="39286" y1="24352" x2="39286" y2="24352"/>
                        <a14:foregroundMark x1="39286" y1="27870" x2="48143" y2="14630"/>
                        <a14:foregroundMark x1="65000" y1="13426" x2="67286" y2="13796"/>
                        <a14:foregroundMark x1="36143" y1="50926" x2="79000" y2="50926"/>
                        <a14:foregroundMark x1="70143" y1="42870" x2="70143" y2="42870"/>
                        <a14:foregroundMark x1="75857" y1="42500" x2="75857" y2="42500"/>
                        <a14:foregroundMark x1="76143" y1="44907" x2="65286" y2="31759"/>
                        <a14:foregroundMark x1="79714" y1="28889" x2="79714" y2="28889"/>
                        <a14:foregroundMark x1="70429" y1="22315" x2="70429" y2="22315"/>
                        <a14:foregroundMark x1="65286" y1="29259" x2="65286" y2="29259"/>
                        <a14:foregroundMark x1="77714" y1="44907" x2="77714" y2="44907"/>
                        <a14:foregroundMark x1="82143" y1="50278" x2="82143" y2="50278"/>
                        <a14:foregroundMark x1="79000" y1="45556" x2="79000" y2="45556"/>
                        <a14:foregroundMark x1="79000" y1="46759" x2="79000" y2="46759"/>
                        <a14:foregroundMark x1="40857" y1="86389" x2="41143" y2="79167"/>
                        <a14:foregroundMark x1="45286" y1="32130" x2="35143" y2="54815"/>
                        <a14:foregroundMark x1="34571" y1="47593" x2="34571" y2="47593"/>
                        <a14:foregroundMark x1="32857" y1="56296" x2="32857" y2="56296"/>
                        <a14:foregroundMark x1="35429" y1="45185" x2="43143" y2="31296"/>
                        <a14:foregroundMark x1="43143" y1="28889" x2="43143" y2="28889"/>
                        <a14:foregroundMark x1="33571" y1="49259" x2="33571" y2="4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00872"/>
            <a:ext cx="2664296" cy="29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www.b17.ru/foto/uploaded/upl_1599819393_390700_z7jsx.jpg">
            <a:hlinkClick r:id="" action="ppaction://hlinkshowjump?jump=lastslide"/>
            <a:hlinkHover r:id="" action="ppaction://noaction">
              <a:snd r:embed="rId6" name="camera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0442"/>
            <a:ext cx="2195736" cy="824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s://baikal24.ru/public/images/upload/image1633398837229.jpg">
            <a:hlinkClick r:id="rId8" action="ppaction://hlinksldjump"/>
            <a:hlinkHover r:id="" action="ppaction://noaction">
              <a:snd r:embed="rId9" name="coin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1" y="4245936"/>
            <a:ext cx="2160239" cy="810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https://im0-tub-ru.yandex.net/i?id=a23949433777b0a46d668fe80a2ad367-l&amp;n=13">
            <a:hlinkHover r:id="" action="ppaction://noaction">
              <a:snd r:embed="rId11" name="cashreg.wav"/>
            </a:hlinkHover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3597864"/>
            <a:ext cx="2410475" cy="9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1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s://otvet.imgsmail.ru/download/3546885_a189265f5eae72efb6b216595ad67834_8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93706"/>
            <a:ext cx="1512168" cy="11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2716" y="118278"/>
            <a:ext cx="765972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Темы игр-путешествий:</a:t>
            </a:r>
          </a:p>
        </p:txBody>
      </p:sp>
      <p:pic>
        <p:nvPicPr>
          <p:cNvPr id="1026" name="Picture 2" descr="https://baikal24.ru/public/images/upload/image1633398837229.jpg">
            <a:hlinkClick r:id="rId5" action="ppaction://hlinksldjump"/>
            <a:hlinkHover r:id="" action="ppaction://noaction">
              <a:snd r:embed="rId6" name="coin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3125040" cy="150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m0-tub-ru.yandex.net/i?id=a23949433777b0a46d668fe80a2ad367-l&amp;n=13">
            <a:hlinkHover r:id="" action="ppaction://noaction">
              <a:snd r:embed="rId8" name="cashreg.wav"/>
            </a:hlinkHover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1811"/>
            <a:ext cx="320256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im0-tub-ru.yandex.net/i?id=aea48ea4adbf67378abf62d33ac506a9-l&amp;n=13">
            <a:hlinkClick r:id="" action="ppaction://noaction"/>
            <a:hlinkHover r:id="" action="ppaction://noaction">
              <a:snd r:embed="rId10" name="hammer.wav"/>
            </a:hlinkHover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05577"/>
            <a:ext cx="3101246" cy="15474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www.b17.ru/foto/uploaded/upl_1599819393_390700_z7jsx.jpg">
            <a:hlinkClick r:id="" action="ppaction://hlinkshowjump?jump=lastslide"/>
            <a:hlinkHover r:id="" action="ppaction://noaction">
              <a:snd r:embed="rId12" name="camera.wav"/>
            </a:hlinkHover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65817"/>
            <a:ext cx="3096344" cy="1639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6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otvet.imgsmail.ru/download/3546885_a189265f5eae72efb6b216595ad67834_8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8" y="1923680"/>
            <a:ext cx="1800199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originals/d9/b2/26/d9b2267b5441b39976d2e6374d4c6ed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3735"/>
            <a:ext cx="9144001" cy="4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ngitem.com/pimgs/m/196-1962228_bordes-de-pergamino-png-transparent-pn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1" b="100000" l="349" r="9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30" b="8137"/>
          <a:stretch/>
        </p:blipFill>
        <p:spPr bwMode="auto">
          <a:xfrm>
            <a:off x="-540568" y="1"/>
            <a:ext cx="10297144" cy="49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76156" y="1107926"/>
            <a:ext cx="7398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</a:p>
        </p:txBody>
      </p:sp>
      <p:sp>
        <p:nvSpPr>
          <p:cNvPr id="2" name="Облако 1">
            <a:hlinkClick r:id="rId7" action="ppaction://hlinksldjump"/>
          </p:cNvPr>
          <p:cNvSpPr/>
          <p:nvPr/>
        </p:nvSpPr>
        <p:spPr>
          <a:xfrm>
            <a:off x="3323128" y="2193709"/>
            <a:ext cx="2088232" cy="9693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лако 3">
            <a:hlinkClick r:id="rId8" action="ppaction://hlinksldjump"/>
          </p:cNvPr>
          <p:cNvSpPr/>
          <p:nvPr/>
        </p:nvSpPr>
        <p:spPr>
          <a:xfrm>
            <a:off x="5407141" y="1411321"/>
            <a:ext cx="2088232" cy="102471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древность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блако 12">
            <a:hlinkClick r:id="" action="ppaction://noaction"/>
          </p:cNvPr>
          <p:cNvSpPr/>
          <p:nvPr/>
        </p:nvSpPr>
        <p:spPr>
          <a:xfrm>
            <a:off x="5407141" y="3003799"/>
            <a:ext cx="2088232" cy="9693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дни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6" descr="https://otvet.imgsmail.ru/download/3546885_a189265f5eae72efb6b216595ad67834_800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4009374"/>
            <a:ext cx="1259632" cy="1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yt3.ggpht.com/ytc/AAUvwnhIs3dFRls8K-V2LuQtIUZ7w-xOj5MIzwcFEs-R0w=s900-c-k-c0x00ffffff-no-rj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063379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52536" y="3260168"/>
            <a:ext cx="194616" cy="1368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cdn3.vectorstock.com/i/1000x1000/28/72/russian-girl-vector-600287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2407" l="10000" r="90000">
                        <a14:foregroundMark x1="46571" y1="2500" x2="58714" y2="47407"/>
                        <a14:foregroundMark x1="40571" y1="47407" x2="78429" y2="48889"/>
                        <a14:foregroundMark x1="70714" y1="45370" x2="39571" y2="59167"/>
                        <a14:foregroundMark x1="39571" y1="59167" x2="42429" y2="40370"/>
                        <a14:foregroundMark x1="31286" y1="34630" x2="31286" y2="34630"/>
                        <a14:foregroundMark x1="39286" y1="24352" x2="39286" y2="24352"/>
                        <a14:foregroundMark x1="39286" y1="27870" x2="48143" y2="14630"/>
                        <a14:foregroundMark x1="65000" y1="13426" x2="67286" y2="13796"/>
                        <a14:foregroundMark x1="36143" y1="50926" x2="79000" y2="50926"/>
                        <a14:foregroundMark x1="70143" y1="42870" x2="70143" y2="42870"/>
                        <a14:foregroundMark x1="75857" y1="42500" x2="75857" y2="42500"/>
                        <a14:foregroundMark x1="76143" y1="44907" x2="65286" y2="31759"/>
                        <a14:foregroundMark x1="79714" y1="28889" x2="79714" y2="28889"/>
                        <a14:foregroundMark x1="70429" y1="22315" x2="70429" y2="22315"/>
                        <a14:foregroundMark x1="65286" y1="29259" x2="65286" y2="29259"/>
                        <a14:foregroundMark x1="77714" y1="44907" x2="77714" y2="44907"/>
                        <a14:foregroundMark x1="82143" y1="50278" x2="82143" y2="50278"/>
                        <a14:foregroundMark x1="79000" y1="45556" x2="79000" y2="45556"/>
                        <a14:foregroundMark x1="79000" y1="46759" x2="79000" y2="46759"/>
                        <a14:foregroundMark x1="40857" y1="86389" x2="41143" y2="79167"/>
                        <a14:foregroundMark x1="45286" y1="32130" x2="35143" y2="54815"/>
                        <a14:foregroundMark x1="34571" y1="47593" x2="34571" y2="47593"/>
                        <a14:foregroundMark x1="32857" y1="56296" x2="32857" y2="56296"/>
                        <a14:foregroundMark x1="35429" y1="45185" x2="43143" y2="31296"/>
                        <a14:foregroundMark x1="43143" y1="28889" x2="43143" y2="28889"/>
                        <a14:foregroundMark x1="33571" y1="49259" x2="33571" y2="4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663" y="2410647"/>
            <a:ext cx="2664296" cy="29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832642" y="2788382"/>
            <a:ext cx="288032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0946794">
            <a:off x="1314264" y="2734683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s://i.gifer.com/embedded/download/Xc5v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114">
            <a:off x="772324" y="2700739"/>
            <a:ext cx="783227" cy="298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coin/coin-clip-art-5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9" y="195487"/>
            <a:ext cx="1793151" cy="9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конечная звезда 7">
            <a:hlinkClick r:id="rId9" action="ppaction://hlinksldjump"/>
          </p:cNvPr>
          <p:cNvSpPr/>
          <p:nvPr/>
        </p:nvSpPr>
        <p:spPr>
          <a:xfrm>
            <a:off x="7072869" y="4569959"/>
            <a:ext cx="504056" cy="37804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https://yt3.ggpht.com/ytc/AAUvwnhIs3dFRls8K-V2LuQtIUZ7w-xOj5MIzwcFEs-R0w=s900-c-k-c0x00ffffff-no-rj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937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261D2-5833-9C8B-7867-F8D78E43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819785-A69E-1AC8-1A37-898E49ADD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D6BD34-F32F-4EAE-A9A1-E38B6511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94"/>
            <a:ext cx="9144000" cy="49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4c804af298d110edf384f38e0208be0c-5221936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5"/>
            <a:ext cx="9144000" cy="5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tvet.imgsmail.ru/download/3546885_a189265f5eae72efb6b216595ad67834_80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83919"/>
            <a:ext cx="1122310" cy="9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2676"/>
            <a:ext cx="6768752" cy="29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8188" y="2415430"/>
            <a:ext cx="1656184" cy="372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2415430"/>
            <a:ext cx="576064" cy="372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993271" y="2409837"/>
            <a:ext cx="270030" cy="3600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yt3.ggpht.com/ytc/AAUvwnhIs3dFRls8K-V2LuQtIUZ7w-xOj5MIzwcFEs-R0w=s900-c-k-c0x00ffffff-no-rj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937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s://avatars.mds.yandex.net/i?id=4c804af298d110edf384f38e0208be0c-5221936-images-thumbs&amp;n=13">
            <a:extLst>
              <a:ext uri="{FF2B5EF4-FFF2-40B4-BE49-F238E27FC236}">
                <a16:creationId xmlns:a16="http://schemas.microsoft.com/office/drawing/2014/main" xmlns="" id="{7BC1F1B4-3BD1-4E7A-AEBF-E435F771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515"/>
            <a:ext cx="9144000" cy="5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9C82CAA5-A083-4B07-8535-AB1BD602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42" y="501254"/>
            <a:ext cx="4510597" cy="26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57BA7299-CAD5-4EF9-A1BC-5C7A0A7C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79" y="676591"/>
            <a:ext cx="3731369" cy="373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31DF3CE3-E94F-4DF9-A67C-58052558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8" b="100000" l="265" r="100000">
                        <a14:foregroundMark x1="87285" y1="94557" x2="94570" y2="9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32" y="2763818"/>
            <a:ext cx="3404604" cy="2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s://cdn3.vectorstock.com/i/1000x1000/28/72/russian-girl-vector-6002872.jpg">
            <a:extLst>
              <a:ext uri="{FF2B5EF4-FFF2-40B4-BE49-F238E27FC236}">
                <a16:creationId xmlns:a16="http://schemas.microsoft.com/office/drawing/2014/main" xmlns="" id="{D34504A3-42AB-4DFC-AE93-CE6DE5FE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10000" r="90000">
                        <a14:foregroundMark x1="46571" y1="2500" x2="58714" y2="47407"/>
                        <a14:foregroundMark x1="40571" y1="47407" x2="78429" y2="48889"/>
                        <a14:foregroundMark x1="70714" y1="45370" x2="39571" y2="59167"/>
                        <a14:foregroundMark x1="39571" y1="59167" x2="42429" y2="40370"/>
                        <a14:foregroundMark x1="31286" y1="34630" x2="31286" y2="34630"/>
                        <a14:foregroundMark x1="39286" y1="24352" x2="39286" y2="24352"/>
                        <a14:foregroundMark x1="39286" y1="27870" x2="48143" y2="14630"/>
                        <a14:foregroundMark x1="65000" y1="13426" x2="67286" y2="13796"/>
                        <a14:foregroundMark x1="36143" y1="50926" x2="79000" y2="50926"/>
                        <a14:foregroundMark x1="70143" y1="42870" x2="70143" y2="42870"/>
                        <a14:foregroundMark x1="75857" y1="42500" x2="75857" y2="42500"/>
                        <a14:foregroundMark x1="76143" y1="44907" x2="65286" y2="31759"/>
                        <a14:foregroundMark x1="79714" y1="28889" x2="79714" y2="28889"/>
                        <a14:foregroundMark x1="70429" y1="22315" x2="70429" y2="22315"/>
                        <a14:foregroundMark x1="65286" y1="29259" x2="65286" y2="29259"/>
                        <a14:foregroundMark x1="77714" y1="44907" x2="77714" y2="44907"/>
                        <a14:foregroundMark x1="82143" y1="50278" x2="82143" y2="50278"/>
                        <a14:foregroundMark x1="79000" y1="45556" x2="79000" y2="45556"/>
                        <a14:foregroundMark x1="79000" y1="46759" x2="79000" y2="46759"/>
                        <a14:foregroundMark x1="40857" y1="86389" x2="41143" y2="79167"/>
                        <a14:foregroundMark x1="45286" y1="32130" x2="35143" y2="54815"/>
                        <a14:foregroundMark x1="34571" y1="47593" x2="34571" y2="47593"/>
                        <a14:foregroundMark x1="32857" y1="56296" x2="32857" y2="56296"/>
                        <a14:foregroundMark x1="35429" y1="45185" x2="43143" y2="31296"/>
                        <a14:foregroundMark x1="43143" y1="28889" x2="43143" y2="28889"/>
                        <a14:foregroundMark x1="33571" y1="49259" x2="33571" y2="4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5" y="2815783"/>
            <a:ext cx="2296375" cy="25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otvet.imgsmail.ru/download/3546885_a189265f5eae72efb6b216595ad67834_800.gif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C402ED8-0BBD-4D61-8BE1-2EC14BF6D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4" y="4055553"/>
            <a:ext cx="1103352" cy="10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4c804af298d110edf384f38e0208be0c-522193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tvet.imgsmail.ru/download/3546885_a189265f5eae72efb6b216595ad67834_80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72" y="3983403"/>
            <a:ext cx="119431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9944"/>
            <a:ext cx="6768752" cy="22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8188" y="2454510"/>
            <a:ext cx="1656184" cy="2792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04248" y="2454510"/>
            <a:ext cx="576064" cy="2792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7027025" y="2405310"/>
            <a:ext cx="202523" cy="3600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8" descr="https://yt3.ggpht.com/ytc/AAUvwnhIs3dFRls8K-V2LuQtIUZ7w-xOj5MIzwcFEs-R0w=s900-c-k-c0x00ffffff-no-rj">
            <a:hlinkClick r:id="" action="ppaction://noaction"/>
            <a:extLst>
              <a:ext uri="{FF2B5EF4-FFF2-40B4-BE49-F238E27FC236}">
                <a16:creationId xmlns:a16="http://schemas.microsoft.com/office/drawing/2014/main" xmlns="" id="{87240857-895B-4C4E-AFA3-7FCBD766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937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482220" y="1710930"/>
            <a:ext cx="5328592" cy="2808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solidFill>
                  <a:srgbClr val="00174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«Технология направлена на упорядочение временных отношений, развитие представления детей об историческом времени – от прошлого к настоящему на примерах материальной цивилизации».</a:t>
            </a:r>
          </a:p>
          <a:p>
            <a:pPr algn="just"/>
            <a:endParaRPr lang="ru-RU" sz="2400" dirty="0"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itchFamily="34" charset="0"/>
              <a:buNone/>
            </a:pPr>
            <a:r>
              <a:rPr lang="ru-RU" sz="2400" i="1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Коротк</a:t>
            </a:r>
            <a:r>
              <a:rPr lang="ru-RU" sz="24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251520" y="205979"/>
            <a:ext cx="8640960" cy="1285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36" y="141480"/>
            <a:ext cx="8407744" cy="11025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Технология </a:t>
            </a:r>
            <a:br>
              <a:rPr lang="ru-RU" sz="3600" b="1" dirty="0">
                <a:ln w="11430"/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«Путешествие по Реке времени» </a:t>
            </a:r>
          </a:p>
        </p:txBody>
      </p:sp>
      <p:pic>
        <p:nvPicPr>
          <p:cNvPr id="2052" name="Picture 4" descr="https://mbulatova-ds16.edumsko.ru/uploads/41600/41519/section/986532/img1-2.jpg?15742039536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6" y="1475482"/>
            <a:ext cx="2664296" cy="275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otvet.imgsmail.ru/download/3546885_a189265f5eae72efb6b216595ad67834_8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01" y="3792762"/>
            <a:ext cx="1185076" cy="11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avatars.mds.yandex.net/i?id=4c804af298d110edf384f38e0208be0c-5221936-images-thumbs&amp;n=13">
            <a:extLst>
              <a:ext uri="{FF2B5EF4-FFF2-40B4-BE49-F238E27FC236}">
                <a16:creationId xmlns:a16="http://schemas.microsoft.com/office/drawing/2014/main" xmlns="" id="{15ECF25A-5640-45A1-A077-B09F79F6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5"/>
            <a:ext cx="9144000" cy="5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4226CB9-D632-4C01-B154-1FDAE4DD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577589"/>
            <a:ext cx="8388424" cy="21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2FAFC7B-FE42-42E0-8AFE-43347D69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6" y="306218"/>
            <a:ext cx="5457831" cy="29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52F93DC-E1A3-41FA-A190-13A10987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6" y="2093437"/>
            <a:ext cx="5544033" cy="27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0A29883-7C90-448A-A6A3-B0C4EBCC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7" y="370459"/>
            <a:ext cx="4828028" cy="20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155B505F-657C-473E-BCDC-F2C0E92C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08" y="1763170"/>
            <a:ext cx="57150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ECE4E87-4829-4044-90F0-7646F6E6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51" y="473925"/>
            <a:ext cx="4841204" cy="27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4c804af298d110edf384f38e0208be0c-5221936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5"/>
            <a:ext cx="9144000" cy="5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tvet.imgsmail.ru/download/3546885_a189265f5eae72efb6b216595ad67834_80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83919"/>
            <a:ext cx="1122310" cy="9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2676"/>
            <a:ext cx="6768752" cy="29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8188" y="2415430"/>
            <a:ext cx="1656184" cy="372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2415430"/>
            <a:ext cx="576064" cy="372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993271" y="2409837"/>
            <a:ext cx="270030" cy="3600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yt3.ggpht.com/ytc/AAUvwnhIs3dFRls8K-V2LuQtIUZ7w-xOj5MIzwcFEs-R0w=s900-c-k-c0x00ffffff-no-rj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937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9A1BD8-62F9-43E8-BD7C-16BAFB4AF4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30" y="99886"/>
            <a:ext cx="4666643" cy="2624987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18" name="Picture 2" descr="https://cdn3.vectorstock.com/i/1000x1000/28/72/russian-girl-vector-6002872.jpg">
            <a:extLst>
              <a:ext uri="{FF2B5EF4-FFF2-40B4-BE49-F238E27FC236}">
                <a16:creationId xmlns:a16="http://schemas.microsoft.com/office/drawing/2014/main" xmlns="" id="{AAD99C28-46DD-4275-BEBD-2CD8A114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407" l="10000" r="90000">
                        <a14:foregroundMark x1="46571" y1="2500" x2="58714" y2="47407"/>
                        <a14:foregroundMark x1="40571" y1="47407" x2="78429" y2="48889"/>
                        <a14:foregroundMark x1="70714" y1="45370" x2="39571" y2="59167"/>
                        <a14:foregroundMark x1="39571" y1="59167" x2="42429" y2="40370"/>
                        <a14:foregroundMark x1="31286" y1="34630" x2="31286" y2="34630"/>
                        <a14:foregroundMark x1="39286" y1="24352" x2="39286" y2="24352"/>
                        <a14:foregroundMark x1="39286" y1="27870" x2="48143" y2="14630"/>
                        <a14:foregroundMark x1="65000" y1="13426" x2="67286" y2="13796"/>
                        <a14:foregroundMark x1="36143" y1="50926" x2="79000" y2="50926"/>
                        <a14:foregroundMark x1="70143" y1="42870" x2="70143" y2="42870"/>
                        <a14:foregroundMark x1="75857" y1="42500" x2="75857" y2="42500"/>
                        <a14:foregroundMark x1="76143" y1="44907" x2="65286" y2="31759"/>
                        <a14:foregroundMark x1="79714" y1="28889" x2="79714" y2="28889"/>
                        <a14:foregroundMark x1="70429" y1="22315" x2="70429" y2="22315"/>
                        <a14:foregroundMark x1="65286" y1="29259" x2="65286" y2="29259"/>
                        <a14:foregroundMark x1="77714" y1="44907" x2="77714" y2="44907"/>
                        <a14:foregroundMark x1="82143" y1="50278" x2="82143" y2="50278"/>
                        <a14:foregroundMark x1="79000" y1="45556" x2="79000" y2="45556"/>
                        <a14:foregroundMark x1="79000" y1="46759" x2="79000" y2="46759"/>
                        <a14:foregroundMark x1="40857" y1="86389" x2="41143" y2="79167"/>
                        <a14:foregroundMark x1="45286" y1="32130" x2="35143" y2="54815"/>
                        <a14:foregroundMark x1="34571" y1="47593" x2="34571" y2="47593"/>
                        <a14:foregroundMark x1="32857" y1="56296" x2="32857" y2="56296"/>
                        <a14:foregroundMark x1="35429" y1="45185" x2="43143" y2="31296"/>
                        <a14:foregroundMark x1="43143" y1="28889" x2="43143" y2="28889"/>
                        <a14:foregroundMark x1="33571" y1="49259" x2="33571" y2="4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17" y="3144234"/>
            <a:ext cx="1713924" cy="18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lipart-best.com/img/coin/coin-clip-art-52.png">
            <a:extLst>
              <a:ext uri="{FF2B5EF4-FFF2-40B4-BE49-F238E27FC236}">
                <a16:creationId xmlns:a16="http://schemas.microsoft.com/office/drawing/2014/main" xmlns="" id="{9C6F00A8-B0BF-E078-3004-FD0A2EED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6" y="717466"/>
            <a:ext cx="1793151" cy="9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734F1C-E8E1-E013-FFDB-3D89499EE99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76" t="11698" r="21175" b="4005"/>
          <a:stretch/>
        </p:blipFill>
        <p:spPr>
          <a:xfrm flipH="1">
            <a:off x="193995" y="2270474"/>
            <a:ext cx="4294942" cy="2594378"/>
          </a:xfrm>
          <a:prstGeom prst="rect">
            <a:avLst/>
          </a:prstGeom>
          <a:ln w="38100">
            <a:solidFill>
              <a:srgbClr val="97C9F7"/>
            </a:solidFill>
          </a:ln>
        </p:spPr>
      </p:pic>
      <p:pic>
        <p:nvPicPr>
          <p:cNvPr id="17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38C8447-57FF-40D8-A7CC-98A9733BC6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47" y="2139702"/>
            <a:ext cx="1100544" cy="10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4c804af298d110edf384f38e0208be0c-5221936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5"/>
            <a:ext cx="9144000" cy="5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tvet.imgsmail.ru/download/3546885_a189265f5eae72efb6b216595ad67834_80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83919"/>
            <a:ext cx="1122310" cy="9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2676"/>
            <a:ext cx="6768752" cy="29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8188" y="2415430"/>
            <a:ext cx="1656184" cy="372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2415430"/>
            <a:ext cx="576064" cy="372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993271" y="2409837"/>
            <a:ext cx="270030" cy="3600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yt3.ggpht.com/ytc/AAUvwnhIs3dFRls8K-V2LuQtIUZ7w-xOj5MIzwcFEs-R0w=s900-c-k-c0x00ffffff-no-rj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937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F25D01-0B47-426D-8878-B20C143E57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18" y="1906932"/>
            <a:ext cx="4583171" cy="2917140"/>
          </a:xfrm>
          <a:prstGeom prst="rect">
            <a:avLst/>
          </a:prstGeom>
          <a:ln w="38100">
            <a:solidFill>
              <a:srgbClr val="99CCFF"/>
            </a:solidFill>
          </a:ln>
        </p:spPr>
      </p:pic>
      <p:pic>
        <p:nvPicPr>
          <p:cNvPr id="15" name="Picture 2" descr="https://clipart-best.com/img/coin/coin-clip-art-52.png">
            <a:extLst>
              <a:ext uri="{FF2B5EF4-FFF2-40B4-BE49-F238E27FC236}">
                <a16:creationId xmlns:a16="http://schemas.microsoft.com/office/drawing/2014/main" xmlns="" id="{0D81656C-16EE-4F22-9E0F-E74CA11D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10" y="582888"/>
            <a:ext cx="1793151" cy="9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3.vectorstock.com/i/1000x1000/28/72/russian-girl-vector-6002872.jpg">
            <a:extLst>
              <a:ext uri="{FF2B5EF4-FFF2-40B4-BE49-F238E27FC236}">
                <a16:creationId xmlns:a16="http://schemas.microsoft.com/office/drawing/2014/main" xmlns="" id="{4E41BD20-F32A-7D70-FC27-04B06D72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2407" l="10000" r="90000">
                        <a14:foregroundMark x1="46571" y1="2500" x2="58714" y2="47407"/>
                        <a14:foregroundMark x1="40571" y1="47407" x2="78429" y2="48889"/>
                        <a14:foregroundMark x1="70714" y1="45370" x2="39571" y2="59167"/>
                        <a14:foregroundMark x1="39571" y1="59167" x2="42429" y2="40370"/>
                        <a14:foregroundMark x1="31286" y1="34630" x2="31286" y2="34630"/>
                        <a14:foregroundMark x1="39286" y1="24352" x2="39286" y2="24352"/>
                        <a14:foregroundMark x1="39286" y1="27870" x2="48143" y2="14630"/>
                        <a14:foregroundMark x1="65000" y1="13426" x2="67286" y2="13796"/>
                        <a14:foregroundMark x1="36143" y1="50926" x2="79000" y2="50926"/>
                        <a14:foregroundMark x1="70143" y1="42870" x2="70143" y2="42870"/>
                        <a14:foregroundMark x1="75857" y1="42500" x2="75857" y2="42500"/>
                        <a14:foregroundMark x1="76143" y1="44907" x2="65286" y2="31759"/>
                        <a14:foregroundMark x1="79714" y1="28889" x2="79714" y2="28889"/>
                        <a14:foregroundMark x1="70429" y1="22315" x2="70429" y2="22315"/>
                        <a14:foregroundMark x1="65286" y1="29259" x2="65286" y2="29259"/>
                        <a14:foregroundMark x1="77714" y1="44907" x2="77714" y2="44907"/>
                        <a14:foregroundMark x1="82143" y1="50278" x2="82143" y2="50278"/>
                        <a14:foregroundMark x1="79000" y1="45556" x2="79000" y2="45556"/>
                        <a14:foregroundMark x1="79000" y1="46759" x2="79000" y2="46759"/>
                        <a14:foregroundMark x1="40857" y1="86389" x2="41143" y2="79167"/>
                        <a14:foregroundMark x1="45286" y1="32130" x2="35143" y2="54815"/>
                        <a14:foregroundMark x1="34571" y1="47593" x2="34571" y2="47593"/>
                        <a14:foregroundMark x1="32857" y1="56296" x2="32857" y2="56296"/>
                        <a14:foregroundMark x1="35429" y1="45185" x2="43143" y2="31296"/>
                        <a14:foregroundMark x1="43143" y1="28889" x2="43143" y2="28889"/>
                        <a14:foregroundMark x1="33571" y1="49259" x2="33571" y2="4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68" y="2941972"/>
            <a:ext cx="1580873" cy="18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6EADE4-F875-4F30-B144-13513ACED9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8" y="108270"/>
            <a:ext cx="4594310" cy="2584299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16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0B2B46A-F5FE-4811-864F-291A85ADB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96" y="1924659"/>
            <a:ext cx="1122310" cy="10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4c804af298d110edf384f38e0208be0c-5221936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5"/>
            <a:ext cx="9144000" cy="5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tvet.imgsmail.ru/download/3546885_a189265f5eae72efb6b216595ad67834_80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83919"/>
            <a:ext cx="1122310" cy="9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2676"/>
            <a:ext cx="6768752" cy="29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8188" y="2415430"/>
            <a:ext cx="1656184" cy="372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2415430"/>
            <a:ext cx="576064" cy="372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993271" y="2409837"/>
            <a:ext cx="270030" cy="36004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s://yt3.ggpht.com/ytc/AAUvwnhIs3dFRls8K-V2LuQtIUZ7w-xOj5MIzwcFEs-R0w=s900-c-k-c0x00ffffff-no-rj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9111" y1="15000" x2="8444" y2="84333"/>
                        <a14:foregroundMark x1="79667" y1="90000" x2="8222" y2="22333"/>
                        <a14:foregroundMark x1="32444" y1="3444" x2="50444" y2="17889"/>
                        <a14:foregroundMark x1="64333" y1="5333" x2="4000" y2="49222"/>
                        <a14:foregroundMark x1="6889" y1="24000" x2="72222" y2="20000"/>
                        <a14:foregroundMark x1="83111" y1="22111" x2="86667" y2="84889"/>
                        <a14:foregroundMark x1="89444" y1="82000" x2="92667" y2="66000"/>
                        <a14:foregroundMark x1="92778" y1="65111" x2="92222" y2="28111"/>
                        <a14:foregroundMark x1="89333" y1="22889" x2="71667" y2="19667"/>
                        <a14:foregroundMark x1="42111" y1="20778" x2="15222" y2="21222"/>
                        <a14:foregroundMark x1="5444" y1="28111" x2="16444" y2="59778"/>
                        <a14:foregroundMark x1="5222" y1="35556" x2="4111" y2="65667"/>
                        <a14:foregroundMark x1="4556" y1="76556" x2="14000" y2="85556"/>
                        <a14:foregroundMark x1="22000" y1="85333" x2="63889" y2="87667"/>
                        <a14:foregroundMark x1="15667" y1="33667" x2="14222" y2="69333"/>
                        <a14:foregroundMark x1="13556" y1="33111" x2="20444" y2="40222"/>
                        <a14:foregroundMark x1="12778" y1="37556" x2="12778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937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39785" y="36274"/>
            <a:ext cx="626469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57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  <a:p>
            <a:pPr algn="ctr"/>
            <a:endParaRPr lang="ru-RU" sz="2400" b="1" dirty="0">
              <a:solidFill>
                <a:srgbClr val="00257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27 «Радуга»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Прокопьевск,  ул. Советов, 12а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detsad27raduga@gmail.com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b="1" u="sng" dirty="0">
                <a:solidFill>
                  <a:srgbClr val="0043C8"/>
                </a:solidFill>
                <a:latin typeface="Times New Roman" pitchFamily="18" charset="0"/>
                <a:cs typeface="Times New Roman" pitchFamily="18" charset="0"/>
              </a:rPr>
              <a:t>https://det-sadik27.ucoz.com</a:t>
            </a:r>
            <a:endParaRPr lang="ru-RU" sz="2400" b="1" u="sng" dirty="0">
              <a:solidFill>
                <a:srgbClr val="0043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 8 (3846) 66-96-18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438004-15EC-4C3B-A424-5796258446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755">
            <a:off x="502884" y="3321405"/>
            <a:ext cx="2231675" cy="1255317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2" descr="https://sun9-84.userapi.com/impg/MLqyx2vBv7itPNoQ3Y7fuj3EtkvBYTVYz7mhqA/_WO_XJKtr2s.jpg?size=2560x1920&amp;quality=96&amp;sign=729208f7b89db758674bdb528ad91652&amp;type=album">
            <a:extLst>
              <a:ext uri="{FF2B5EF4-FFF2-40B4-BE49-F238E27FC236}">
                <a16:creationId xmlns:a16="http://schemas.microsoft.com/office/drawing/2014/main" xmlns="" id="{3A897C81-01D9-4774-8235-4BE6F77CC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b="4094"/>
          <a:stretch/>
        </p:blipFill>
        <p:spPr bwMode="auto">
          <a:xfrm>
            <a:off x="3504853" y="3674245"/>
            <a:ext cx="2304256" cy="1216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E4B7DC-644A-487A-83B6-0F5D5824D2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590">
            <a:off x="6527615" y="3295248"/>
            <a:ext cx="2220049" cy="124877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93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51520" y="205979"/>
            <a:ext cx="8640960" cy="1285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63888" y="237519"/>
            <a:ext cx="8407744" cy="43204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Задачи:</a:t>
            </a:r>
          </a:p>
        </p:txBody>
      </p:sp>
      <p:pic>
        <p:nvPicPr>
          <p:cNvPr id="2054" name="Picture 6" descr="https://otvet.imgsmail.ru/download/3546885_a189265f5eae72efb6b216595ad67834_8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67894"/>
            <a:ext cx="1296144" cy="11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DAFEA9F4-E3BE-C46B-1B8E-10197F31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789333"/>
            <a:ext cx="88209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понимать и ценить окружающий предметный мир;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600" b="1" i="0" u="none" strike="noStrike" cap="none" normalizeH="0" baseline="0" dirty="0">
              <a:ln>
                <a:noFill/>
              </a:ln>
              <a:solidFill>
                <a:srgbClr val="00257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уважать людей, умеющих трудиться и честно зарабатывать деньги;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600" b="1" dirty="0">
              <a:solidFill>
                <a:srgbClr val="00257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осознавать взаимосвязь понятий «труд — продукт — деньги» и «стоимость продукта в зависимости от его качества»;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600" b="1" dirty="0">
              <a:solidFill>
                <a:srgbClr val="00257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признавать авторитетными качества человека-хозяина: бережливость,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рациональность и т.д.;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600" b="1" dirty="0">
              <a:solidFill>
                <a:srgbClr val="00257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освоить временные отношения, представления об историческом прошлом;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600" b="1" dirty="0">
              <a:solidFill>
                <a:srgbClr val="00257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применять полученные умения и навыки в реальных жизненных ситуациях;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600" b="1" dirty="0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память, внимание, зрительное восприятие, активное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воображение, образное и ассоциативное, любознательность;   </a:t>
            </a:r>
            <a:endParaRPr lang="ru-RU" b="1" dirty="0">
              <a:solidFill>
                <a:srgbClr val="00257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600" b="1" i="0" u="none" strike="noStrike" cap="none" normalizeH="0" baseline="0" dirty="0">
              <a:ln>
                <a:noFill/>
              </a:ln>
              <a:solidFill>
                <a:srgbClr val="00257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дидактическим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solidFill>
                  <a:srgbClr val="0025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материалам.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57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51520" y="205979"/>
            <a:ext cx="8640960" cy="1285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7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E18C1A-A5CB-411F-89D4-6140801E9A8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11" l="2531" r="90000">
                        <a14:foregroundMark x1="14012" y1="86204" x2="62716" y2="95278"/>
                        <a14:foregroundMark x1="14630" y1="85741" x2="4691" y2="84074"/>
                        <a14:foregroundMark x1="63827" y1="94954" x2="69938" y2="96111"/>
                        <a14:foregroundMark x1="69938" y1="96111" x2="71543" y2="88426"/>
                        <a14:foregroundMark x1="71543" y1="88426" x2="75247" y2="67083"/>
                        <a14:foregroundMark x1="81111" y1="35880" x2="75556" y2="65556"/>
                        <a14:foregroundMark x1="84877" y1="17315" x2="80494" y2="37824"/>
                        <a14:foregroundMark x1="84877" y1="17361" x2="53580" y2="17593"/>
                        <a14:backgroundMark x1="84506" y1="16250" x2="57346" y2="16389"/>
                        <a14:backgroundMark x1="78210" y1="16852" x2="68395" y2="1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22">
            <a:off x="1998300" y="-704504"/>
            <a:ext cx="4757414" cy="5885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691680" y="187935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Панно</a:t>
            </a:r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«Река времени»</a:t>
            </a:r>
          </a:p>
          <a:p>
            <a:endParaRPr lang="ru-RU" sz="1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1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Рисунок 1" descr="https://sun9-4.userapi.com/impg/-PNiLy3hKyEuRo6h8ZATfOZGi7cEu-hAoTMA4g/siNM5dH3CxA.jpg?size=2560x1920&amp;quality=96&amp;sign=263c4357421ea23007c0baeb0f128fdc&amp;type=album"/>
          <p:cNvPicPr>
            <a:picLocks noChangeAspect="1" noChangeArrowheads="1"/>
          </p:cNvPicPr>
          <p:nvPr/>
        </p:nvPicPr>
        <p:blipFill>
          <a:blip r:embed="rId5" cstate="print"/>
          <a:srcRect t="4089"/>
          <a:stretch>
            <a:fillRect/>
          </a:stretch>
        </p:blipFill>
        <p:spPr bwMode="auto">
          <a:xfrm>
            <a:off x="4424730" y="2510585"/>
            <a:ext cx="4329284" cy="228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6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51520" y="205979"/>
            <a:ext cx="8640960" cy="1285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36" y="141480"/>
            <a:ext cx="8407744" cy="1102519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Задачи:</a:t>
            </a:r>
          </a:p>
        </p:txBody>
      </p:sp>
      <p:pic>
        <p:nvPicPr>
          <p:cNvPr id="9" name="Picture 2" descr="https://sun9-65.userapi.com/impg/xaUYM2VJ5k5JhnOPEd0GLlwnqIY6uU98niaNTA/qYMcvFNHsm8.jpg?size=2560x1920&amp;quality=96&amp;sign=7b41ae1241da03aebe40e62de8c0a7a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450"/>
          <a:stretch/>
        </p:blipFill>
        <p:spPr bwMode="auto">
          <a:xfrm>
            <a:off x="395536" y="573529"/>
            <a:ext cx="8352928" cy="367240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sun9-19.userapi.com/impg/6zTciXkX3-qyTYlsZ9Bws7LwyfEe83ayFgtJ0Q/GgOVh4gyTZ4.jpg?size=2560x1920&amp;quality=96&amp;sign=0c80d5900381a6f399cc433980563b7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22031" y1="18594" x2="26797" y2="41667"/>
                        <a14:foregroundMark x1="26797" y1="41667" x2="17070" y2="86823"/>
                        <a14:foregroundMark x1="16914" y1="87656" x2="20000" y2="94844"/>
                        <a14:foregroundMark x1="78906" y1="64167" x2="78906" y2="64167"/>
                        <a14:backgroundMark x1="13359" y1="9740" x2="15703" y2="2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249492"/>
            <a:ext cx="4704523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s://sun9-9.userapi.com/impg/vJOvLlmo2SOkllgjwqWn2gPf2oxtMAmzALO-bA/SUmNTmYYF4E.jpg?size=2560x1920&amp;quality=96&amp;sign=e14488e0f028366c9bac3ef3deb5cc4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25" r="100000">
                        <a14:backgroundMark x1="27891" y1="96979" x2="82070" y2="97396"/>
                        <a14:backgroundMark x1="97422" y1="5260" x2="97734" y2="28906"/>
                        <a14:backgroundMark x1="86367" y1="5260" x2="93398" y2="2865"/>
                        <a14:backgroundMark x1="84141" y1="1667" x2="84453" y2="5052"/>
                        <a14:backgroundMark x1="82656" y1="5260" x2="83867" y2="52"/>
                        <a14:backgroundMark x1="51758" y1="2656" x2="6836" y2="3854"/>
                        <a14:backgroundMark x1="97578" y1="31094" x2="98477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97" y="2337275"/>
            <a:ext cx="4683277" cy="2634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9230F90-FA98-496A-B0D3-E2827A0645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56" y="1794648"/>
            <a:ext cx="1643687" cy="16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sun9-4.userapi.com/impg/-PNiLy3hKyEuRo6h8ZATfOZGi7cEu-hAoTMA4g/siNM5dH3CxA.jpg?size=2560x1920&amp;quality=96&amp;sign=263c4357421ea23007c0baeb0f128fd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375" r="92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2"/>
          <a:stretch>
            <a:fillRect/>
          </a:stretch>
        </p:blipFill>
        <p:spPr bwMode="auto">
          <a:xfrm>
            <a:off x="323528" y="378043"/>
            <a:ext cx="8280920" cy="47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79D4F606-C618-47CD-B1F9-E116835FCE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51870"/>
            <a:ext cx="1410342" cy="13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51520" y="205979"/>
            <a:ext cx="8640960" cy="1285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36" y="141481"/>
            <a:ext cx="8407744" cy="7560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Методическое сопровождение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444D8B-AA3A-49EE-9278-E9AF2DFD8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5547" l="6667" r="77396">
                        <a14:foregroundMark x1="46042" y1="16172" x2="20313" y2="38281"/>
                        <a14:foregroundMark x1="49479" y1="3672" x2="49479" y2="3672"/>
                        <a14:foregroundMark x1="50208" y1="859" x2="50208" y2="859"/>
                        <a14:foregroundMark x1="8542" y1="24688" x2="8542" y2="24688"/>
                        <a14:foregroundMark x1="44688" y1="38203" x2="36563" y2="70938"/>
                        <a14:foregroundMark x1="36563" y1="70938" x2="34271" y2="73828"/>
                        <a14:foregroundMark x1="58125" y1="80078" x2="26875" y2="82891"/>
                        <a14:foregroundMark x1="23750" y1="72578" x2="42708" y2="88672"/>
                        <a14:foregroundMark x1="50417" y1="89688" x2="55417" y2="80000"/>
                        <a14:foregroundMark x1="55417" y1="80000" x2="51667" y2="72500"/>
                        <a14:foregroundMark x1="51667" y1="72500" x2="19792" y2="73672"/>
                        <a14:foregroundMark x1="19792" y1="73672" x2="22500" y2="81797"/>
                        <a14:foregroundMark x1="22500" y1="81797" x2="37292" y2="90938"/>
                        <a14:foregroundMark x1="37292" y1="90938" x2="39792" y2="91328"/>
                        <a14:foregroundMark x1="50417" y1="95547" x2="61458" y2="72031"/>
                        <a14:foregroundMark x1="66250" y1="69375" x2="66250" y2="75078"/>
                        <a14:foregroundMark x1="67292" y1="73672" x2="67292" y2="73672"/>
                        <a14:foregroundMark x1="12188" y1="81563" x2="12188" y2="81563"/>
                        <a14:foregroundMark x1="71771" y1="50703" x2="71771" y2="50703"/>
                        <a14:foregroundMark x1="77396" y1="43203" x2="77396" y2="43203"/>
                        <a14:foregroundMark x1="6667" y1="81484" x2="6667" y2="81484"/>
                        <a14:foregroundMark x1="68438" y1="68516" x2="66250" y2="72891"/>
                        <a14:foregroundMark x1="57917" y1="86406" x2="57917" y2="86406"/>
                        <a14:foregroundMark x1="61563" y1="82500" x2="54063" y2="95000"/>
                        <a14:backgroundMark x1="54688" y1="97266" x2="55731" y2="9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3" r="20320" b="1441"/>
          <a:stretch/>
        </p:blipFill>
        <p:spPr>
          <a:xfrm rot="16200000">
            <a:off x="2762798" y="-983645"/>
            <a:ext cx="3618403" cy="7992890"/>
          </a:xfrm>
          <a:prstGeom prst="rect">
            <a:avLst/>
          </a:prstGeom>
          <a:ln w="12700">
            <a:noFill/>
          </a:ln>
        </p:spPr>
      </p:pic>
      <p:pic>
        <p:nvPicPr>
          <p:cNvPr id="2" name="Picture 6" descr="https://otvet.imgsmail.ru/download/3546885_a189265f5eae72efb6b216595ad67834_800.gif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B2AD718-AB14-7674-C9AD-C2C134A98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02" y="3751334"/>
            <a:ext cx="130908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51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51520" y="205979"/>
            <a:ext cx="8640960" cy="1285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68128" y="406674"/>
            <a:ext cx="8407744" cy="3240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43C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Этапы работы с пособием: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9582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обсуждение реального или вымышленного  события;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постановка цели исследования;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анализ-сравнение, активное обсуждение  демонстрационного иллюстративного или предметного материала;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работа в подгруппах: сортировка и закрепление мелких иллюстраций  на панно;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сборка общей таблицы, сопоставление результатов исследования;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вывешивание таблицы на стене группового помещения;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570"/>
                </a:solidFill>
              </a:rPr>
              <a:t>  дополнение таблицы детьми в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58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279</Words>
  <Application>Microsoft Office PowerPoint</Application>
  <PresentationFormat>Экран (16:9)</PresentationFormat>
  <Paragraphs>56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Презентация PowerPoint</vt:lpstr>
      <vt:lpstr>Технология  «Путешествие по Реке времени» </vt:lpstr>
      <vt:lpstr>Задачи:</vt:lpstr>
      <vt:lpstr>Презентация PowerPoint</vt:lpstr>
      <vt:lpstr>Задачи:</vt:lpstr>
      <vt:lpstr>Презентация PowerPoint</vt:lpstr>
      <vt:lpstr>Презентация PowerPoint</vt:lpstr>
      <vt:lpstr>Методическое сопровождение</vt:lpstr>
      <vt:lpstr>Этапы работы с пособием: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№27 «Радуга»</dc:title>
  <dc:creator>Toshiba</dc:creator>
  <cp:lastModifiedBy>Oksana</cp:lastModifiedBy>
  <cp:revision>332</cp:revision>
  <dcterms:created xsi:type="dcterms:W3CDTF">2014-10-15T12:04:03Z</dcterms:created>
  <dcterms:modified xsi:type="dcterms:W3CDTF">2024-05-15T08:18:37Z</dcterms:modified>
</cp:coreProperties>
</file>